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3" r:id="rId2"/>
    <p:sldId id="296" r:id="rId3"/>
    <p:sldId id="295" r:id="rId4"/>
    <p:sldId id="297" r:id="rId5"/>
    <p:sldId id="288" r:id="rId6"/>
    <p:sldId id="294" r:id="rId7"/>
    <p:sldId id="292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99"/>
    <a:srgbClr val="0070C1"/>
    <a:srgbClr val="0070AD"/>
    <a:srgbClr val="00C0AD"/>
    <a:srgbClr val="1F497D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>
      <p:cViewPr>
        <p:scale>
          <a:sx n="120" d="100"/>
          <a:sy n="120" d="100"/>
        </p:scale>
        <p:origin x="-72" y="1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A6BF8-C48F-48DD-99CC-C2A52F954A8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0088738-4D7C-44FB-ABC8-18761FB09017}">
      <dgm:prSet phldrT="[Текст]"/>
      <dgm:spPr/>
      <dgm:t>
        <a:bodyPr/>
        <a:lstStyle/>
        <a:p>
          <a:r>
            <a:rPr lang="ru-RU" dirty="0" smtClean="0"/>
            <a:t>153</a:t>
          </a:r>
          <a:endParaRPr lang="ru-RU" dirty="0"/>
        </a:p>
      </dgm:t>
    </dgm:pt>
    <dgm:pt modelId="{49ED6428-0C77-46D9-9840-B029E5D9C125}" type="parTrans" cxnId="{D9BDEBF6-C5E4-43A7-8734-21710BFAC61B}">
      <dgm:prSet/>
      <dgm:spPr/>
      <dgm:t>
        <a:bodyPr/>
        <a:lstStyle/>
        <a:p>
          <a:endParaRPr lang="ru-RU"/>
        </a:p>
      </dgm:t>
    </dgm:pt>
    <dgm:pt modelId="{5E878C82-EB65-4C78-B05E-55BA102F7C04}" type="sibTrans" cxnId="{D9BDEBF6-C5E4-43A7-8734-21710BFAC61B}">
      <dgm:prSet/>
      <dgm:spPr/>
      <dgm:t>
        <a:bodyPr/>
        <a:lstStyle/>
        <a:p>
          <a:endParaRPr lang="ru-RU"/>
        </a:p>
      </dgm:t>
    </dgm:pt>
    <dgm:pt modelId="{55DB46FD-83C0-4695-953F-AE2D504AF9FF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Количество СМСП, получивших услуги </a:t>
          </a:r>
          <a:endParaRPr lang="ru-RU" dirty="0"/>
        </a:p>
      </dgm:t>
    </dgm:pt>
    <dgm:pt modelId="{994D26F1-B2F8-4205-BF63-FECE90D4A861}" type="parTrans" cxnId="{9C49B15B-2AEC-4846-AB71-279AA921A0FC}">
      <dgm:prSet/>
      <dgm:spPr/>
      <dgm:t>
        <a:bodyPr/>
        <a:lstStyle/>
        <a:p>
          <a:endParaRPr lang="ru-RU"/>
        </a:p>
      </dgm:t>
    </dgm:pt>
    <dgm:pt modelId="{038FA4F3-9D67-469A-90C1-7BAE5552D6F4}" type="sibTrans" cxnId="{9C49B15B-2AEC-4846-AB71-279AA921A0FC}">
      <dgm:prSet/>
      <dgm:spPr/>
      <dgm:t>
        <a:bodyPr/>
        <a:lstStyle/>
        <a:p>
          <a:endParaRPr lang="ru-RU"/>
        </a:p>
      </dgm:t>
    </dgm:pt>
    <dgm:pt modelId="{E2C07CB5-D7CA-42D3-B507-D7ECFD40A9FC}">
      <dgm:prSet phldrT="[Текст]"/>
      <dgm:spPr/>
      <dgm:t>
        <a:bodyPr/>
        <a:lstStyle/>
        <a:p>
          <a:r>
            <a:rPr lang="ru-RU" dirty="0" smtClean="0"/>
            <a:t>221</a:t>
          </a:r>
          <a:endParaRPr lang="ru-RU" dirty="0"/>
        </a:p>
      </dgm:t>
    </dgm:pt>
    <dgm:pt modelId="{7EEDBEBB-F26F-4023-9E28-DCC36D09D3AF}" type="parTrans" cxnId="{1097097E-01BF-480E-8D99-60B13D7C474F}">
      <dgm:prSet/>
      <dgm:spPr/>
      <dgm:t>
        <a:bodyPr/>
        <a:lstStyle/>
        <a:p>
          <a:endParaRPr lang="ru-RU"/>
        </a:p>
      </dgm:t>
    </dgm:pt>
    <dgm:pt modelId="{62407340-AC25-4C6F-8CB8-50480F78A243}" type="sibTrans" cxnId="{1097097E-01BF-480E-8D99-60B13D7C474F}">
      <dgm:prSet/>
      <dgm:spPr/>
      <dgm:t>
        <a:bodyPr/>
        <a:lstStyle/>
        <a:p>
          <a:endParaRPr lang="ru-RU"/>
        </a:p>
      </dgm:t>
    </dgm:pt>
    <dgm:pt modelId="{ADED002A-DC51-411F-B6DF-D69B8C33298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Количество оказанных услуг </a:t>
          </a:r>
          <a:endParaRPr lang="ru-RU" dirty="0"/>
        </a:p>
      </dgm:t>
    </dgm:pt>
    <dgm:pt modelId="{7B2AC2E3-13FE-4E56-B6C6-A8C8123FD94E}" type="parTrans" cxnId="{DB8F798E-4A04-493C-AEA0-F12FBD93C068}">
      <dgm:prSet/>
      <dgm:spPr/>
      <dgm:t>
        <a:bodyPr/>
        <a:lstStyle/>
        <a:p>
          <a:endParaRPr lang="ru-RU"/>
        </a:p>
      </dgm:t>
    </dgm:pt>
    <dgm:pt modelId="{D709D636-44ED-4A7E-81D5-7A49FDC88467}" type="sibTrans" cxnId="{DB8F798E-4A04-493C-AEA0-F12FBD93C068}">
      <dgm:prSet/>
      <dgm:spPr/>
      <dgm:t>
        <a:bodyPr/>
        <a:lstStyle/>
        <a:p>
          <a:endParaRPr lang="ru-RU"/>
        </a:p>
      </dgm:t>
    </dgm:pt>
    <dgm:pt modelId="{AD9C09E5-4717-45DD-9901-BFF81868331C}">
      <dgm:prSet phldrT="[Текст]"/>
      <dgm:spPr/>
      <dgm:t>
        <a:bodyPr/>
        <a:lstStyle/>
        <a:p>
          <a:r>
            <a:rPr lang="ru-RU" dirty="0" smtClean="0"/>
            <a:t>18</a:t>
          </a:r>
          <a:endParaRPr lang="ru-RU" dirty="0"/>
        </a:p>
      </dgm:t>
    </dgm:pt>
    <dgm:pt modelId="{CD41A571-A80C-4F04-9074-F0C3E2FF291B}" type="parTrans" cxnId="{106271D6-50D5-4DA8-89DA-3F0FA3D07AC7}">
      <dgm:prSet/>
      <dgm:spPr/>
      <dgm:t>
        <a:bodyPr/>
        <a:lstStyle/>
        <a:p>
          <a:endParaRPr lang="ru-RU"/>
        </a:p>
      </dgm:t>
    </dgm:pt>
    <dgm:pt modelId="{9496646F-2B3B-45BB-8328-8CB58D87A2E5}" type="sibTrans" cxnId="{106271D6-50D5-4DA8-89DA-3F0FA3D07AC7}">
      <dgm:prSet/>
      <dgm:spPr/>
      <dgm:t>
        <a:bodyPr/>
        <a:lstStyle/>
        <a:p>
          <a:endParaRPr lang="ru-RU"/>
        </a:p>
      </dgm:t>
    </dgm:pt>
    <dgm:pt modelId="{FA664DF0-2A81-4669-A8B5-5FE882A37F4C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Количество СМСП, выведенных на экспорт</a:t>
          </a:r>
          <a:endParaRPr lang="ru-RU" dirty="0"/>
        </a:p>
      </dgm:t>
    </dgm:pt>
    <dgm:pt modelId="{FBA11E2A-1D26-4E7A-BD70-D9C4256BCD73}" type="parTrans" cxnId="{B5138709-BD01-44B4-96EF-A2D7FA7C72AE}">
      <dgm:prSet/>
      <dgm:spPr/>
      <dgm:t>
        <a:bodyPr/>
        <a:lstStyle/>
        <a:p>
          <a:endParaRPr lang="ru-RU"/>
        </a:p>
      </dgm:t>
    </dgm:pt>
    <dgm:pt modelId="{D992B225-EB42-41DB-89EF-9BF566E3C213}" type="sibTrans" cxnId="{B5138709-BD01-44B4-96EF-A2D7FA7C72AE}">
      <dgm:prSet/>
      <dgm:spPr/>
      <dgm:t>
        <a:bodyPr/>
        <a:lstStyle/>
        <a:p>
          <a:endParaRPr lang="ru-RU"/>
        </a:p>
      </dgm:t>
    </dgm:pt>
    <dgm:pt modelId="{7AC37A2E-AD8B-4276-8341-C9AE67A6AC3B}">
      <dgm:prSet/>
      <dgm:spPr/>
      <dgm:t>
        <a:bodyPr/>
        <a:lstStyle/>
        <a:p>
          <a:r>
            <a:rPr lang="ru-RU" dirty="0" smtClean="0"/>
            <a:t>30</a:t>
          </a:r>
          <a:endParaRPr lang="ru-RU" dirty="0"/>
        </a:p>
      </dgm:t>
    </dgm:pt>
    <dgm:pt modelId="{B6F30C82-13D9-40C0-880E-9ED44985F2EA}" type="parTrans" cxnId="{BFDB7A3C-E43D-4B99-8A96-186621D5A197}">
      <dgm:prSet/>
      <dgm:spPr/>
      <dgm:t>
        <a:bodyPr/>
        <a:lstStyle/>
        <a:p>
          <a:endParaRPr lang="ru-RU"/>
        </a:p>
      </dgm:t>
    </dgm:pt>
    <dgm:pt modelId="{01520E41-3F4C-4FE3-A95E-B84E69A8089A}" type="sibTrans" cxnId="{BFDB7A3C-E43D-4B99-8A96-186621D5A197}">
      <dgm:prSet/>
      <dgm:spPr/>
      <dgm:t>
        <a:bodyPr/>
        <a:lstStyle/>
        <a:p>
          <a:endParaRPr lang="ru-RU"/>
        </a:p>
      </dgm:t>
    </dgm:pt>
    <dgm:pt modelId="{CA89060E-7095-4E09-801E-E821595919E8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altLang="ru-RU" dirty="0" smtClean="0">
              <a:cs typeface="Times New Roman" panose="02020603050405020304" pitchFamily="18" charset="0"/>
            </a:rPr>
            <a:t>Количество контрактов, заключенных при поддержке ЦПЭ </a:t>
          </a:r>
          <a:endParaRPr lang="ru-RU" dirty="0"/>
        </a:p>
      </dgm:t>
    </dgm:pt>
    <dgm:pt modelId="{6C40BC2D-461A-47A0-BA21-0B66B495A2C2}" type="parTrans" cxnId="{0C849792-F857-46A8-9E65-6E96E91B6766}">
      <dgm:prSet/>
      <dgm:spPr/>
      <dgm:t>
        <a:bodyPr/>
        <a:lstStyle/>
        <a:p>
          <a:endParaRPr lang="ru-RU"/>
        </a:p>
      </dgm:t>
    </dgm:pt>
    <dgm:pt modelId="{B970BC44-20AB-4872-96B6-3292D34D6424}" type="sibTrans" cxnId="{0C849792-F857-46A8-9E65-6E96E91B6766}">
      <dgm:prSet/>
      <dgm:spPr/>
      <dgm:t>
        <a:bodyPr/>
        <a:lstStyle/>
        <a:p>
          <a:endParaRPr lang="ru-RU"/>
        </a:p>
      </dgm:t>
    </dgm:pt>
    <dgm:pt modelId="{7D43CE24-D5F2-464E-89A7-0E7284BEDE7A}">
      <dgm:prSet/>
      <dgm:spPr/>
      <dgm:t>
        <a:bodyPr/>
        <a:lstStyle/>
        <a:p>
          <a:r>
            <a:rPr lang="ru-RU" dirty="0" smtClean="0"/>
            <a:t>711,1</a:t>
          </a:r>
          <a:endParaRPr lang="ru-RU" dirty="0"/>
        </a:p>
      </dgm:t>
    </dgm:pt>
    <dgm:pt modelId="{5825CF9E-70C5-4B80-8F52-9197BAAF6242}" type="parTrans" cxnId="{E780064E-016A-4E26-93D9-02A6DDB1E41E}">
      <dgm:prSet/>
      <dgm:spPr/>
      <dgm:t>
        <a:bodyPr/>
        <a:lstStyle/>
        <a:p>
          <a:endParaRPr lang="ru-RU"/>
        </a:p>
      </dgm:t>
    </dgm:pt>
    <dgm:pt modelId="{7573F8B8-710F-4574-91AC-00C1CCD1242A}" type="sibTrans" cxnId="{E780064E-016A-4E26-93D9-02A6DDB1E41E}">
      <dgm:prSet/>
      <dgm:spPr/>
      <dgm:t>
        <a:bodyPr/>
        <a:lstStyle/>
        <a:p>
          <a:endParaRPr lang="ru-RU"/>
        </a:p>
      </dgm:t>
    </dgm:pt>
    <dgm:pt modelId="{1B2A2754-ED19-421C-81D9-750B1C81D090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Объем поддержанного экспорта, млн. рублей</a:t>
          </a:r>
        </a:p>
      </dgm:t>
    </dgm:pt>
    <dgm:pt modelId="{28924002-5A69-483A-AD26-49DEFF4ED47E}" type="parTrans" cxnId="{AEB397A8-3404-489E-9EED-DCE21F565B79}">
      <dgm:prSet/>
      <dgm:spPr/>
      <dgm:t>
        <a:bodyPr/>
        <a:lstStyle/>
        <a:p>
          <a:endParaRPr lang="ru-RU"/>
        </a:p>
      </dgm:t>
    </dgm:pt>
    <dgm:pt modelId="{34E01453-1DBD-4C55-9796-1595233B4E5B}" type="sibTrans" cxnId="{AEB397A8-3404-489E-9EED-DCE21F565B79}">
      <dgm:prSet/>
      <dgm:spPr/>
      <dgm:t>
        <a:bodyPr/>
        <a:lstStyle/>
        <a:p>
          <a:endParaRPr lang="ru-RU"/>
        </a:p>
      </dgm:t>
    </dgm:pt>
    <dgm:pt modelId="{86C27192-48CB-4A91-BF71-7631DD21D2E5}" type="pres">
      <dgm:prSet presAssocID="{5D9A6BF8-C48F-48DD-99CC-C2A52F954A87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7AE309-7C70-42D3-AB4F-3CA015C9B877}" type="pres">
      <dgm:prSet presAssocID="{F0088738-4D7C-44FB-ABC8-18761FB09017}" presName="composite" presStyleCnt="0"/>
      <dgm:spPr/>
      <dgm:t>
        <a:bodyPr/>
        <a:lstStyle/>
        <a:p>
          <a:endParaRPr lang="ru-RU"/>
        </a:p>
      </dgm:t>
    </dgm:pt>
    <dgm:pt modelId="{57846DD4-9EEA-49D8-B560-C397CC6379AE}" type="pres">
      <dgm:prSet presAssocID="{F0088738-4D7C-44FB-ABC8-18761FB09017}" presName="parentText" presStyleLbl="alignNode1" presStyleIdx="0" presStyleCnt="5" custLinFactNeighborX="-4111" custLinFactNeighborY="926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796F4-ED80-4B03-A7E1-064736F9CA0C}" type="pres">
      <dgm:prSet presAssocID="{F0088738-4D7C-44FB-ABC8-18761FB09017}" presName="descendantText" presStyleLbl="alignAcc1" presStyleIdx="0" presStyleCnt="5" custLinFactY="42492" custLinFactNeighborX="-40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97986-3A45-4E1D-B30A-9234FCF99D93}" type="pres">
      <dgm:prSet presAssocID="{5E878C82-EB65-4C78-B05E-55BA102F7C04}" presName="sp" presStyleCnt="0"/>
      <dgm:spPr/>
      <dgm:t>
        <a:bodyPr/>
        <a:lstStyle/>
        <a:p>
          <a:endParaRPr lang="ru-RU"/>
        </a:p>
      </dgm:t>
    </dgm:pt>
    <dgm:pt modelId="{B4FC49FF-F1AB-47AD-BF1F-D8D3E40A7437}" type="pres">
      <dgm:prSet presAssocID="{E2C07CB5-D7CA-42D3-B507-D7ECFD40A9FC}" presName="composite" presStyleCnt="0"/>
      <dgm:spPr/>
      <dgm:t>
        <a:bodyPr/>
        <a:lstStyle/>
        <a:p>
          <a:endParaRPr lang="ru-RU"/>
        </a:p>
      </dgm:t>
    </dgm:pt>
    <dgm:pt modelId="{E97534E5-BC3A-49F3-880C-F113C26BC415}" type="pres">
      <dgm:prSet presAssocID="{E2C07CB5-D7CA-42D3-B507-D7ECFD40A9FC}" presName="parentText" presStyleLbl="alignNode1" presStyleIdx="1" presStyleCnt="5" custLinFactNeighborX="0" custLinFactNeighborY="-827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13D2F-95E8-47DF-B2B9-96BCC5FCEEA7}" type="pres">
      <dgm:prSet presAssocID="{E2C07CB5-D7CA-42D3-B507-D7ECFD40A9FC}" presName="descendantText" presStyleLbl="alignAcc1" presStyleIdx="1" presStyleCnt="5" custLinFactY="-27273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AD6E0-8814-4B02-AD3A-5D886D019AA4}" type="pres">
      <dgm:prSet presAssocID="{62407340-AC25-4C6F-8CB8-50480F78A243}" presName="sp" presStyleCnt="0"/>
      <dgm:spPr/>
      <dgm:t>
        <a:bodyPr/>
        <a:lstStyle/>
        <a:p>
          <a:endParaRPr lang="ru-RU"/>
        </a:p>
      </dgm:t>
    </dgm:pt>
    <dgm:pt modelId="{0663C191-6F55-4EA4-BFE7-A0513FB135E1}" type="pres">
      <dgm:prSet presAssocID="{AD9C09E5-4717-45DD-9901-BFF81868331C}" presName="composite" presStyleCnt="0"/>
      <dgm:spPr/>
      <dgm:t>
        <a:bodyPr/>
        <a:lstStyle/>
        <a:p>
          <a:endParaRPr lang="ru-RU"/>
        </a:p>
      </dgm:t>
    </dgm:pt>
    <dgm:pt modelId="{A45AE42A-9F78-4A4F-841B-FC17B13E2745}" type="pres">
      <dgm:prSet presAssocID="{AD9C09E5-4717-45DD-9901-BFF81868331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08D04-9B1B-4E51-9CC9-F3425684FAA3}" type="pres">
      <dgm:prSet presAssocID="{AD9C09E5-4717-45DD-9901-BFF81868331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5BA2E-1AB6-40A7-83E3-EB9454F7E733}" type="pres">
      <dgm:prSet presAssocID="{9496646F-2B3B-45BB-8328-8CB58D87A2E5}" presName="sp" presStyleCnt="0"/>
      <dgm:spPr/>
      <dgm:t>
        <a:bodyPr/>
        <a:lstStyle/>
        <a:p>
          <a:endParaRPr lang="ru-RU"/>
        </a:p>
      </dgm:t>
    </dgm:pt>
    <dgm:pt modelId="{FE3E36B0-0D3B-4BE0-BC2D-52F3EE358E19}" type="pres">
      <dgm:prSet presAssocID="{7AC37A2E-AD8B-4276-8341-C9AE67A6AC3B}" presName="composite" presStyleCnt="0"/>
      <dgm:spPr/>
      <dgm:t>
        <a:bodyPr/>
        <a:lstStyle/>
        <a:p>
          <a:endParaRPr lang="ru-RU"/>
        </a:p>
      </dgm:t>
    </dgm:pt>
    <dgm:pt modelId="{C807B357-CE3C-4D1C-A3AE-D4043163EF61}" type="pres">
      <dgm:prSet presAssocID="{7AC37A2E-AD8B-4276-8341-C9AE67A6AC3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3A277-64D5-468F-ACFE-77250D50A76E}" type="pres">
      <dgm:prSet presAssocID="{7AC37A2E-AD8B-4276-8341-C9AE67A6AC3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D7153-A1AC-4759-BCF0-A972C69B97AB}" type="pres">
      <dgm:prSet presAssocID="{01520E41-3F4C-4FE3-A95E-B84E69A8089A}" presName="sp" presStyleCnt="0"/>
      <dgm:spPr/>
      <dgm:t>
        <a:bodyPr/>
        <a:lstStyle/>
        <a:p>
          <a:endParaRPr lang="ru-RU"/>
        </a:p>
      </dgm:t>
    </dgm:pt>
    <dgm:pt modelId="{34393B24-7C0C-46DB-872C-34E55048D7D6}" type="pres">
      <dgm:prSet presAssocID="{7D43CE24-D5F2-464E-89A7-0E7284BEDE7A}" presName="composite" presStyleCnt="0"/>
      <dgm:spPr/>
      <dgm:t>
        <a:bodyPr/>
        <a:lstStyle/>
        <a:p>
          <a:endParaRPr lang="ru-RU"/>
        </a:p>
      </dgm:t>
    </dgm:pt>
    <dgm:pt modelId="{2C4C2E34-9DBB-4EF5-9DB5-32F4F0EC49EA}" type="pres">
      <dgm:prSet presAssocID="{7D43CE24-D5F2-464E-89A7-0E7284BEDE7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10944-D429-454D-80AC-149632150C3B}" type="pres">
      <dgm:prSet presAssocID="{7D43CE24-D5F2-464E-89A7-0E7284BEDE7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B7A3C-E43D-4B99-8A96-186621D5A197}" srcId="{5D9A6BF8-C48F-48DD-99CC-C2A52F954A87}" destId="{7AC37A2E-AD8B-4276-8341-C9AE67A6AC3B}" srcOrd="3" destOrd="0" parTransId="{B6F30C82-13D9-40C0-880E-9ED44985F2EA}" sibTransId="{01520E41-3F4C-4FE3-A95E-B84E69A8089A}"/>
    <dgm:cxn modelId="{DB3B8A0C-8E05-4BD9-9549-87979258CA5A}" type="presOf" srcId="{7AC37A2E-AD8B-4276-8341-C9AE67A6AC3B}" destId="{C807B357-CE3C-4D1C-A3AE-D4043163EF61}" srcOrd="0" destOrd="0" presId="urn:microsoft.com/office/officeart/2005/8/layout/chevron2"/>
    <dgm:cxn modelId="{1BF56D0E-D6E4-40E0-97EB-4C40A7CF1AAA}" type="presOf" srcId="{5D9A6BF8-C48F-48DD-99CC-C2A52F954A87}" destId="{86C27192-48CB-4A91-BF71-7631DD21D2E5}" srcOrd="0" destOrd="0" presId="urn:microsoft.com/office/officeart/2005/8/layout/chevron2"/>
    <dgm:cxn modelId="{0C849792-F857-46A8-9E65-6E96E91B6766}" srcId="{7AC37A2E-AD8B-4276-8341-C9AE67A6AC3B}" destId="{CA89060E-7095-4E09-801E-E821595919E8}" srcOrd="0" destOrd="0" parTransId="{6C40BC2D-461A-47A0-BA21-0B66B495A2C2}" sibTransId="{B970BC44-20AB-4872-96B6-3292D34D6424}"/>
    <dgm:cxn modelId="{B5138709-BD01-44B4-96EF-A2D7FA7C72AE}" srcId="{AD9C09E5-4717-45DD-9901-BFF81868331C}" destId="{FA664DF0-2A81-4669-A8B5-5FE882A37F4C}" srcOrd="0" destOrd="0" parTransId="{FBA11E2A-1D26-4E7A-BD70-D9C4256BCD73}" sibTransId="{D992B225-EB42-41DB-89EF-9BF566E3C213}"/>
    <dgm:cxn modelId="{FC7F14E0-4CEB-49C8-9F80-481C4DBC4BC2}" type="presOf" srcId="{F0088738-4D7C-44FB-ABC8-18761FB09017}" destId="{57846DD4-9EEA-49D8-B560-C397CC6379AE}" srcOrd="0" destOrd="0" presId="urn:microsoft.com/office/officeart/2005/8/layout/chevron2"/>
    <dgm:cxn modelId="{59C8B9D8-A80A-4A25-8434-6718002C97FA}" type="presOf" srcId="{55DB46FD-83C0-4695-953F-AE2D504AF9FF}" destId="{C8C796F4-ED80-4B03-A7E1-064736F9CA0C}" srcOrd="0" destOrd="0" presId="urn:microsoft.com/office/officeart/2005/8/layout/chevron2"/>
    <dgm:cxn modelId="{E780064E-016A-4E26-93D9-02A6DDB1E41E}" srcId="{5D9A6BF8-C48F-48DD-99CC-C2A52F954A87}" destId="{7D43CE24-D5F2-464E-89A7-0E7284BEDE7A}" srcOrd="4" destOrd="0" parTransId="{5825CF9E-70C5-4B80-8F52-9197BAAF6242}" sibTransId="{7573F8B8-710F-4574-91AC-00C1CCD1242A}"/>
    <dgm:cxn modelId="{DB8F798E-4A04-493C-AEA0-F12FBD93C068}" srcId="{E2C07CB5-D7CA-42D3-B507-D7ECFD40A9FC}" destId="{ADED002A-DC51-411F-B6DF-D69B8C33298B}" srcOrd="0" destOrd="0" parTransId="{7B2AC2E3-13FE-4E56-B6C6-A8C8123FD94E}" sibTransId="{D709D636-44ED-4A7E-81D5-7A49FDC88467}"/>
    <dgm:cxn modelId="{AEB397A8-3404-489E-9EED-DCE21F565B79}" srcId="{7D43CE24-D5F2-464E-89A7-0E7284BEDE7A}" destId="{1B2A2754-ED19-421C-81D9-750B1C81D090}" srcOrd="0" destOrd="0" parTransId="{28924002-5A69-483A-AD26-49DEFF4ED47E}" sibTransId="{34E01453-1DBD-4C55-9796-1595233B4E5B}"/>
    <dgm:cxn modelId="{9C49B15B-2AEC-4846-AB71-279AA921A0FC}" srcId="{F0088738-4D7C-44FB-ABC8-18761FB09017}" destId="{55DB46FD-83C0-4695-953F-AE2D504AF9FF}" srcOrd="0" destOrd="0" parTransId="{994D26F1-B2F8-4205-BF63-FECE90D4A861}" sibTransId="{038FA4F3-9D67-469A-90C1-7BAE5552D6F4}"/>
    <dgm:cxn modelId="{83E90F7A-02C1-4337-A207-9188D3D2A501}" type="presOf" srcId="{1B2A2754-ED19-421C-81D9-750B1C81D090}" destId="{48110944-D429-454D-80AC-149632150C3B}" srcOrd="0" destOrd="0" presId="urn:microsoft.com/office/officeart/2005/8/layout/chevron2"/>
    <dgm:cxn modelId="{5EC86B34-B246-4644-A83E-59CB92F3D860}" type="presOf" srcId="{ADED002A-DC51-411F-B6DF-D69B8C33298B}" destId="{7D413D2F-95E8-47DF-B2B9-96BCC5FCEEA7}" srcOrd="0" destOrd="0" presId="urn:microsoft.com/office/officeart/2005/8/layout/chevron2"/>
    <dgm:cxn modelId="{52EB926A-0DA3-47FF-9C59-79E25505B400}" type="presOf" srcId="{AD9C09E5-4717-45DD-9901-BFF81868331C}" destId="{A45AE42A-9F78-4A4F-841B-FC17B13E2745}" srcOrd="0" destOrd="0" presId="urn:microsoft.com/office/officeart/2005/8/layout/chevron2"/>
    <dgm:cxn modelId="{D9BDEBF6-C5E4-43A7-8734-21710BFAC61B}" srcId="{5D9A6BF8-C48F-48DD-99CC-C2A52F954A87}" destId="{F0088738-4D7C-44FB-ABC8-18761FB09017}" srcOrd="0" destOrd="0" parTransId="{49ED6428-0C77-46D9-9840-B029E5D9C125}" sibTransId="{5E878C82-EB65-4C78-B05E-55BA102F7C04}"/>
    <dgm:cxn modelId="{1FB11171-E48F-4C3C-AA95-667046763E5D}" type="presOf" srcId="{7D43CE24-D5F2-464E-89A7-0E7284BEDE7A}" destId="{2C4C2E34-9DBB-4EF5-9DB5-32F4F0EC49EA}" srcOrd="0" destOrd="0" presId="urn:microsoft.com/office/officeart/2005/8/layout/chevron2"/>
    <dgm:cxn modelId="{106271D6-50D5-4DA8-89DA-3F0FA3D07AC7}" srcId="{5D9A6BF8-C48F-48DD-99CC-C2A52F954A87}" destId="{AD9C09E5-4717-45DD-9901-BFF81868331C}" srcOrd="2" destOrd="0" parTransId="{CD41A571-A80C-4F04-9074-F0C3E2FF291B}" sibTransId="{9496646F-2B3B-45BB-8328-8CB58D87A2E5}"/>
    <dgm:cxn modelId="{071C6685-9DA0-4FAE-AE4C-CDF17DD3E5D8}" type="presOf" srcId="{CA89060E-7095-4E09-801E-E821595919E8}" destId="{3073A277-64D5-468F-ACFE-77250D50A76E}" srcOrd="0" destOrd="0" presId="urn:microsoft.com/office/officeart/2005/8/layout/chevron2"/>
    <dgm:cxn modelId="{1097097E-01BF-480E-8D99-60B13D7C474F}" srcId="{5D9A6BF8-C48F-48DD-99CC-C2A52F954A87}" destId="{E2C07CB5-D7CA-42D3-B507-D7ECFD40A9FC}" srcOrd="1" destOrd="0" parTransId="{7EEDBEBB-F26F-4023-9E28-DCC36D09D3AF}" sibTransId="{62407340-AC25-4C6F-8CB8-50480F78A243}"/>
    <dgm:cxn modelId="{557AC107-3EA5-42DA-BF26-785BFA06C72D}" type="presOf" srcId="{FA664DF0-2A81-4669-A8B5-5FE882A37F4C}" destId="{EB608D04-9B1B-4E51-9CC9-F3425684FAA3}" srcOrd="0" destOrd="0" presId="urn:microsoft.com/office/officeart/2005/8/layout/chevron2"/>
    <dgm:cxn modelId="{16A772B9-5A34-4E23-8246-492C80083C05}" type="presOf" srcId="{E2C07CB5-D7CA-42D3-B507-D7ECFD40A9FC}" destId="{E97534E5-BC3A-49F3-880C-F113C26BC415}" srcOrd="0" destOrd="0" presId="urn:microsoft.com/office/officeart/2005/8/layout/chevron2"/>
    <dgm:cxn modelId="{7197D7A0-4D70-4E58-9921-2A0DCF4F42E7}" type="presParOf" srcId="{86C27192-48CB-4A91-BF71-7631DD21D2E5}" destId="{887AE309-7C70-42D3-AB4F-3CA015C9B877}" srcOrd="0" destOrd="0" presId="urn:microsoft.com/office/officeart/2005/8/layout/chevron2"/>
    <dgm:cxn modelId="{DDDCB7C4-63A8-49F9-B8B1-E96EB2B9E762}" type="presParOf" srcId="{887AE309-7C70-42D3-AB4F-3CA015C9B877}" destId="{57846DD4-9EEA-49D8-B560-C397CC6379AE}" srcOrd="0" destOrd="0" presId="urn:microsoft.com/office/officeart/2005/8/layout/chevron2"/>
    <dgm:cxn modelId="{BFD44790-7548-4381-BBDB-DEF4761E3031}" type="presParOf" srcId="{887AE309-7C70-42D3-AB4F-3CA015C9B877}" destId="{C8C796F4-ED80-4B03-A7E1-064736F9CA0C}" srcOrd="1" destOrd="0" presId="urn:microsoft.com/office/officeart/2005/8/layout/chevron2"/>
    <dgm:cxn modelId="{F29290B3-B2E8-473E-B4D6-CCFD8B7914BE}" type="presParOf" srcId="{86C27192-48CB-4A91-BF71-7631DD21D2E5}" destId="{9D597986-3A45-4E1D-B30A-9234FCF99D93}" srcOrd="1" destOrd="0" presId="urn:microsoft.com/office/officeart/2005/8/layout/chevron2"/>
    <dgm:cxn modelId="{C7D80A18-CC06-4274-98C1-B7681CE35509}" type="presParOf" srcId="{86C27192-48CB-4A91-BF71-7631DD21D2E5}" destId="{B4FC49FF-F1AB-47AD-BF1F-D8D3E40A7437}" srcOrd="2" destOrd="0" presId="urn:microsoft.com/office/officeart/2005/8/layout/chevron2"/>
    <dgm:cxn modelId="{206E7CD3-F26F-4749-83BE-2D027FAB1F89}" type="presParOf" srcId="{B4FC49FF-F1AB-47AD-BF1F-D8D3E40A7437}" destId="{E97534E5-BC3A-49F3-880C-F113C26BC415}" srcOrd="0" destOrd="0" presId="urn:microsoft.com/office/officeart/2005/8/layout/chevron2"/>
    <dgm:cxn modelId="{5A2C940E-B0C1-4BC3-B04D-ED08B622D7F4}" type="presParOf" srcId="{B4FC49FF-F1AB-47AD-BF1F-D8D3E40A7437}" destId="{7D413D2F-95E8-47DF-B2B9-96BCC5FCEEA7}" srcOrd="1" destOrd="0" presId="urn:microsoft.com/office/officeart/2005/8/layout/chevron2"/>
    <dgm:cxn modelId="{DD5AC350-715F-4ECB-942A-044A83DFD59E}" type="presParOf" srcId="{86C27192-48CB-4A91-BF71-7631DD21D2E5}" destId="{53FAD6E0-8814-4B02-AD3A-5D886D019AA4}" srcOrd="3" destOrd="0" presId="urn:microsoft.com/office/officeart/2005/8/layout/chevron2"/>
    <dgm:cxn modelId="{3E35DD85-BAAC-4246-B9E1-604F40729701}" type="presParOf" srcId="{86C27192-48CB-4A91-BF71-7631DD21D2E5}" destId="{0663C191-6F55-4EA4-BFE7-A0513FB135E1}" srcOrd="4" destOrd="0" presId="urn:microsoft.com/office/officeart/2005/8/layout/chevron2"/>
    <dgm:cxn modelId="{9AF59FB1-40CD-4017-90B9-59405C442B52}" type="presParOf" srcId="{0663C191-6F55-4EA4-BFE7-A0513FB135E1}" destId="{A45AE42A-9F78-4A4F-841B-FC17B13E2745}" srcOrd="0" destOrd="0" presId="urn:microsoft.com/office/officeart/2005/8/layout/chevron2"/>
    <dgm:cxn modelId="{51258042-9D59-40F7-940E-12DC9854E18A}" type="presParOf" srcId="{0663C191-6F55-4EA4-BFE7-A0513FB135E1}" destId="{EB608D04-9B1B-4E51-9CC9-F3425684FAA3}" srcOrd="1" destOrd="0" presId="urn:microsoft.com/office/officeart/2005/8/layout/chevron2"/>
    <dgm:cxn modelId="{DA5DC85D-1B27-4251-9CAF-181D396465C9}" type="presParOf" srcId="{86C27192-48CB-4A91-BF71-7631DD21D2E5}" destId="{3785BA2E-1AB6-40A7-83E3-EB9454F7E733}" srcOrd="5" destOrd="0" presId="urn:microsoft.com/office/officeart/2005/8/layout/chevron2"/>
    <dgm:cxn modelId="{363BB723-5850-4EEB-91BB-FA253892E10E}" type="presParOf" srcId="{86C27192-48CB-4A91-BF71-7631DD21D2E5}" destId="{FE3E36B0-0D3B-4BE0-BC2D-52F3EE358E19}" srcOrd="6" destOrd="0" presId="urn:microsoft.com/office/officeart/2005/8/layout/chevron2"/>
    <dgm:cxn modelId="{5F85CF99-3298-462B-B146-319843694E68}" type="presParOf" srcId="{FE3E36B0-0D3B-4BE0-BC2D-52F3EE358E19}" destId="{C807B357-CE3C-4D1C-A3AE-D4043163EF61}" srcOrd="0" destOrd="0" presId="urn:microsoft.com/office/officeart/2005/8/layout/chevron2"/>
    <dgm:cxn modelId="{6536E2BB-17E5-4F3A-8752-AD453B60552A}" type="presParOf" srcId="{FE3E36B0-0D3B-4BE0-BC2D-52F3EE358E19}" destId="{3073A277-64D5-468F-ACFE-77250D50A76E}" srcOrd="1" destOrd="0" presId="urn:microsoft.com/office/officeart/2005/8/layout/chevron2"/>
    <dgm:cxn modelId="{078E970E-A953-4A6D-AAE7-0FDD7B705BCA}" type="presParOf" srcId="{86C27192-48CB-4A91-BF71-7631DD21D2E5}" destId="{913D7153-A1AC-4759-BCF0-A972C69B97AB}" srcOrd="7" destOrd="0" presId="urn:microsoft.com/office/officeart/2005/8/layout/chevron2"/>
    <dgm:cxn modelId="{C28C373C-22E4-4E29-AE93-BC4E029BC45E}" type="presParOf" srcId="{86C27192-48CB-4A91-BF71-7631DD21D2E5}" destId="{34393B24-7C0C-46DB-872C-34E55048D7D6}" srcOrd="8" destOrd="0" presId="urn:microsoft.com/office/officeart/2005/8/layout/chevron2"/>
    <dgm:cxn modelId="{4B558949-51DB-469C-BA79-CB0E0AB16E80}" type="presParOf" srcId="{34393B24-7C0C-46DB-872C-34E55048D7D6}" destId="{2C4C2E34-9DBB-4EF5-9DB5-32F4F0EC49EA}" srcOrd="0" destOrd="0" presId="urn:microsoft.com/office/officeart/2005/8/layout/chevron2"/>
    <dgm:cxn modelId="{DC393387-6DD9-4535-9DC3-57738270D479}" type="presParOf" srcId="{34393B24-7C0C-46DB-872C-34E55048D7D6}" destId="{48110944-D429-454D-80AC-149632150C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C4691-4182-4CF3-83FE-5BFFB59E766F}" type="doc">
      <dgm:prSet loTypeId="urn:microsoft.com/office/officeart/2005/8/layout/vList4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7F6FEA-C54A-48A7-B8BB-57EBD1B980EE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3600" dirty="0" smtClean="0"/>
            <a:t>Информационные </a:t>
          </a:r>
          <a:br>
            <a:rPr lang="ru-RU" sz="3600" dirty="0" smtClean="0"/>
          </a:br>
          <a:r>
            <a:rPr lang="ru-RU" sz="2400" dirty="0" smtClean="0"/>
            <a:t>(о мерах государственной поддержки)</a:t>
          </a:r>
          <a:endParaRPr lang="ru-RU" sz="2400" dirty="0"/>
        </a:p>
      </dgm:t>
    </dgm:pt>
    <dgm:pt modelId="{73915E43-6156-4EEB-A06C-4339378592BE}" type="parTrans" cxnId="{26130018-8010-4D7C-A564-A6B8B8A22FAA}">
      <dgm:prSet/>
      <dgm:spPr/>
      <dgm:t>
        <a:bodyPr/>
        <a:lstStyle/>
        <a:p>
          <a:endParaRPr lang="ru-RU"/>
        </a:p>
      </dgm:t>
    </dgm:pt>
    <dgm:pt modelId="{8F90632F-C168-4946-BF60-642FEBEF2067}" type="sibTrans" cxnId="{26130018-8010-4D7C-A564-A6B8B8A22FAA}">
      <dgm:prSet/>
      <dgm:spPr/>
      <dgm:t>
        <a:bodyPr/>
        <a:lstStyle/>
        <a:p>
          <a:endParaRPr lang="ru-RU"/>
        </a:p>
      </dgm:t>
    </dgm:pt>
    <dgm:pt modelId="{A77F2D00-BC2E-4285-BE1F-75B071CCC9EA}">
      <dgm:prSet phldrT="[Текст]" custT="1"/>
      <dgm:spPr/>
      <dgm:t>
        <a:bodyPr/>
        <a:lstStyle/>
        <a:p>
          <a:r>
            <a:rPr lang="ru-RU" sz="3500" dirty="0" smtClean="0"/>
            <a:t>Организационные </a:t>
          </a:r>
          <a:br>
            <a:rPr lang="ru-RU" sz="3500" dirty="0" smtClean="0"/>
          </a:br>
          <a:r>
            <a:rPr lang="ru-RU" sz="2400" dirty="0" smtClean="0"/>
            <a:t>(международные бизнес миссии и выставки,</a:t>
          </a:r>
          <a:br>
            <a:rPr lang="ru-RU" sz="2400" dirty="0" smtClean="0"/>
          </a:br>
          <a:r>
            <a:rPr lang="ru-RU" sz="2400" dirty="0" smtClean="0"/>
            <a:t>семинары, конференции, тренинги)</a:t>
          </a:r>
          <a:endParaRPr lang="ru-RU" sz="2400" dirty="0"/>
        </a:p>
      </dgm:t>
    </dgm:pt>
    <dgm:pt modelId="{B6CBD12E-12D1-42CF-8B1C-10F20C457362}" type="parTrans" cxnId="{8DF66710-2615-4849-9DC9-C351C1495462}">
      <dgm:prSet/>
      <dgm:spPr/>
      <dgm:t>
        <a:bodyPr/>
        <a:lstStyle/>
        <a:p>
          <a:endParaRPr lang="ru-RU"/>
        </a:p>
      </dgm:t>
    </dgm:pt>
    <dgm:pt modelId="{7E701584-B884-43D0-B05C-C7D7383C380C}" type="sibTrans" cxnId="{8DF66710-2615-4849-9DC9-C351C1495462}">
      <dgm:prSet/>
      <dgm:spPr/>
      <dgm:t>
        <a:bodyPr/>
        <a:lstStyle/>
        <a:p>
          <a:endParaRPr lang="ru-RU"/>
        </a:p>
      </dgm:t>
    </dgm:pt>
    <dgm:pt modelId="{EE159BBE-9214-44A3-AEE1-19EF1B21ADE6}">
      <dgm:prSet phldrT="[Текст]" custT="1"/>
      <dgm:spPr/>
      <dgm:t>
        <a:bodyPr/>
        <a:lstStyle/>
        <a:p>
          <a:r>
            <a:rPr lang="ru-RU" sz="3500" dirty="0" smtClean="0"/>
            <a:t> Консультационные </a:t>
          </a:r>
          <a:br>
            <a:rPr lang="ru-RU" sz="3500" dirty="0" smtClean="0"/>
          </a:br>
          <a:r>
            <a:rPr lang="ru-RU" sz="2400" dirty="0" smtClean="0"/>
            <a:t>(индивидуальные консультации по вопросам </a:t>
          </a:r>
          <a:r>
            <a:rPr lang="ru-RU" sz="2400" dirty="0" smtClean="0"/>
            <a:t>ВЭД)</a:t>
          </a:r>
          <a:endParaRPr lang="ru-RU" sz="2400" dirty="0"/>
        </a:p>
      </dgm:t>
    </dgm:pt>
    <dgm:pt modelId="{8E88FC88-067D-4116-9F03-5AEA14A35A5F}" type="parTrans" cxnId="{8B4A27F6-DA7D-47AD-A1E8-680DCD8687D1}">
      <dgm:prSet/>
      <dgm:spPr/>
      <dgm:t>
        <a:bodyPr/>
        <a:lstStyle/>
        <a:p>
          <a:endParaRPr lang="ru-RU"/>
        </a:p>
      </dgm:t>
    </dgm:pt>
    <dgm:pt modelId="{C6168396-DD30-4C1F-8596-4BE58CA5BEB3}" type="sibTrans" cxnId="{8B4A27F6-DA7D-47AD-A1E8-680DCD8687D1}">
      <dgm:prSet/>
      <dgm:spPr/>
      <dgm:t>
        <a:bodyPr/>
        <a:lstStyle/>
        <a:p>
          <a:endParaRPr lang="ru-RU"/>
        </a:p>
      </dgm:t>
    </dgm:pt>
    <dgm:pt modelId="{F43D7625-C79D-4E55-983F-F32562C4B45F}">
      <dgm:prSet phldrT="[Текст]" custT="1"/>
      <dgm:spPr/>
      <dgm:t>
        <a:bodyPr/>
        <a:lstStyle/>
        <a:p>
          <a:endParaRPr lang="ru-RU" sz="3600" dirty="0"/>
        </a:p>
      </dgm:t>
    </dgm:pt>
    <dgm:pt modelId="{56B76CE5-A8EB-414D-BEF7-E0B21906F3AE}" type="parTrans" cxnId="{8C60F14D-9273-4E77-9E0D-1C1E2275116B}">
      <dgm:prSet/>
      <dgm:spPr/>
      <dgm:t>
        <a:bodyPr/>
        <a:lstStyle/>
        <a:p>
          <a:endParaRPr lang="ru-RU"/>
        </a:p>
      </dgm:t>
    </dgm:pt>
    <dgm:pt modelId="{7B0B5001-312E-4411-AC84-02840E1FC90A}" type="sibTrans" cxnId="{8C60F14D-9273-4E77-9E0D-1C1E2275116B}">
      <dgm:prSet/>
      <dgm:spPr/>
      <dgm:t>
        <a:bodyPr/>
        <a:lstStyle/>
        <a:p>
          <a:endParaRPr lang="ru-RU"/>
        </a:p>
      </dgm:t>
    </dgm:pt>
    <dgm:pt modelId="{BA585088-3739-4F99-9850-DD4B1BD45E85}" type="pres">
      <dgm:prSet presAssocID="{717C4691-4182-4CF3-83FE-5BFFB59E76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1488CE-9A09-442A-B5E3-B22C745C3F1A}" type="pres">
      <dgm:prSet presAssocID="{FF7F6FEA-C54A-48A7-B8BB-57EBD1B980EE}" presName="comp" presStyleCnt="0"/>
      <dgm:spPr/>
    </dgm:pt>
    <dgm:pt modelId="{832CE672-A6C2-4BB6-BAAF-FAD76C614945}" type="pres">
      <dgm:prSet presAssocID="{FF7F6FEA-C54A-48A7-B8BB-57EBD1B980EE}" presName="box" presStyleLbl="node1" presStyleIdx="0" presStyleCnt="3" custLinFactNeighborY="-29942"/>
      <dgm:spPr/>
      <dgm:t>
        <a:bodyPr/>
        <a:lstStyle/>
        <a:p>
          <a:endParaRPr lang="ru-RU"/>
        </a:p>
      </dgm:t>
    </dgm:pt>
    <dgm:pt modelId="{76B40E8F-5AD9-4B70-AE49-90D11285C3C3}" type="pres">
      <dgm:prSet presAssocID="{FF7F6FEA-C54A-48A7-B8BB-57EBD1B980EE}" presName="img" presStyleLbl="fgImgPlace1" presStyleIdx="0" presStyleCnt="3"/>
      <dgm:spPr/>
    </dgm:pt>
    <dgm:pt modelId="{3C6DC781-DC57-4CAD-BB58-99238A7B6649}" type="pres">
      <dgm:prSet presAssocID="{FF7F6FEA-C54A-48A7-B8BB-57EBD1B980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A1C8F-26DD-4FBC-A958-0F487F1291C0}" type="pres">
      <dgm:prSet presAssocID="{8F90632F-C168-4946-BF60-642FEBEF2067}" presName="spacer" presStyleCnt="0"/>
      <dgm:spPr/>
    </dgm:pt>
    <dgm:pt modelId="{9EE637A0-E4D6-4BE6-AE12-D711EE5F9A97}" type="pres">
      <dgm:prSet presAssocID="{A77F2D00-BC2E-4285-BE1F-75B071CCC9EA}" presName="comp" presStyleCnt="0"/>
      <dgm:spPr/>
    </dgm:pt>
    <dgm:pt modelId="{45C3459C-334E-49B5-A553-9F5B29E07C89}" type="pres">
      <dgm:prSet presAssocID="{A77F2D00-BC2E-4285-BE1F-75B071CCC9EA}" presName="box" presStyleLbl="node1" presStyleIdx="1" presStyleCnt="3"/>
      <dgm:spPr/>
      <dgm:t>
        <a:bodyPr/>
        <a:lstStyle/>
        <a:p>
          <a:endParaRPr lang="ru-RU"/>
        </a:p>
      </dgm:t>
    </dgm:pt>
    <dgm:pt modelId="{C4ECC4FF-D07F-453D-8A73-77023FE4E9A7}" type="pres">
      <dgm:prSet presAssocID="{A77F2D00-BC2E-4285-BE1F-75B071CCC9EA}" presName="img" presStyleLbl="fgImgPlace1" presStyleIdx="1" presStyleCnt="3"/>
      <dgm:spPr/>
    </dgm:pt>
    <dgm:pt modelId="{C7C7A3BF-0DE5-4214-8D0F-57723B6E207E}" type="pres">
      <dgm:prSet presAssocID="{A77F2D00-BC2E-4285-BE1F-75B071CCC9E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E39C2-E4F0-4E58-9C38-8610F458E5F3}" type="pres">
      <dgm:prSet presAssocID="{7E701584-B884-43D0-B05C-C7D7383C380C}" presName="spacer" presStyleCnt="0"/>
      <dgm:spPr/>
    </dgm:pt>
    <dgm:pt modelId="{40305B6B-AD7D-4B5E-B13A-921E93A95B02}" type="pres">
      <dgm:prSet presAssocID="{EE159BBE-9214-44A3-AEE1-19EF1B21ADE6}" presName="comp" presStyleCnt="0"/>
      <dgm:spPr/>
    </dgm:pt>
    <dgm:pt modelId="{DB204747-221E-403D-B4E9-B85A9BA7F8C9}" type="pres">
      <dgm:prSet presAssocID="{EE159BBE-9214-44A3-AEE1-19EF1B21ADE6}" presName="box" presStyleLbl="node1" presStyleIdx="2" presStyleCnt="3"/>
      <dgm:spPr/>
      <dgm:t>
        <a:bodyPr/>
        <a:lstStyle/>
        <a:p>
          <a:endParaRPr lang="ru-RU"/>
        </a:p>
      </dgm:t>
    </dgm:pt>
    <dgm:pt modelId="{3E4072CE-3DA8-481B-921E-6C3F3C23F376}" type="pres">
      <dgm:prSet presAssocID="{EE159BBE-9214-44A3-AEE1-19EF1B21ADE6}" presName="img" presStyleLbl="fgImgPlace1" presStyleIdx="2" presStyleCnt="3"/>
      <dgm:spPr/>
    </dgm:pt>
    <dgm:pt modelId="{1308CEBE-2C27-484F-8A1B-88EB826D01CE}" type="pres">
      <dgm:prSet presAssocID="{EE159BBE-9214-44A3-AEE1-19EF1B21ADE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BCEC3-1638-466C-B0C3-F3DED65FF472}" type="presOf" srcId="{FF7F6FEA-C54A-48A7-B8BB-57EBD1B980EE}" destId="{832CE672-A6C2-4BB6-BAAF-FAD76C614945}" srcOrd="0" destOrd="0" presId="urn:microsoft.com/office/officeart/2005/8/layout/vList4"/>
    <dgm:cxn modelId="{8B4A27F6-DA7D-47AD-A1E8-680DCD8687D1}" srcId="{717C4691-4182-4CF3-83FE-5BFFB59E766F}" destId="{EE159BBE-9214-44A3-AEE1-19EF1B21ADE6}" srcOrd="2" destOrd="0" parTransId="{8E88FC88-067D-4116-9F03-5AEA14A35A5F}" sibTransId="{C6168396-DD30-4C1F-8596-4BE58CA5BEB3}"/>
    <dgm:cxn modelId="{124F706F-00BB-4195-A49D-56EC45285C8D}" type="presOf" srcId="{EE159BBE-9214-44A3-AEE1-19EF1B21ADE6}" destId="{DB204747-221E-403D-B4E9-B85A9BA7F8C9}" srcOrd="0" destOrd="0" presId="urn:microsoft.com/office/officeart/2005/8/layout/vList4"/>
    <dgm:cxn modelId="{77F4374E-1372-4431-BAD3-39A441BD895D}" type="presOf" srcId="{F43D7625-C79D-4E55-983F-F32562C4B45F}" destId="{1308CEBE-2C27-484F-8A1B-88EB826D01CE}" srcOrd="1" destOrd="1" presId="urn:microsoft.com/office/officeart/2005/8/layout/vList4"/>
    <dgm:cxn modelId="{36E264F2-995A-4EF2-B150-45EEFD2BFECB}" type="presOf" srcId="{A77F2D00-BC2E-4285-BE1F-75B071CCC9EA}" destId="{45C3459C-334E-49B5-A553-9F5B29E07C89}" srcOrd="0" destOrd="0" presId="urn:microsoft.com/office/officeart/2005/8/layout/vList4"/>
    <dgm:cxn modelId="{8DF66710-2615-4849-9DC9-C351C1495462}" srcId="{717C4691-4182-4CF3-83FE-5BFFB59E766F}" destId="{A77F2D00-BC2E-4285-BE1F-75B071CCC9EA}" srcOrd="1" destOrd="0" parTransId="{B6CBD12E-12D1-42CF-8B1C-10F20C457362}" sibTransId="{7E701584-B884-43D0-B05C-C7D7383C380C}"/>
    <dgm:cxn modelId="{54ECF984-18D3-4B50-B094-517DADD4F3E5}" type="presOf" srcId="{F43D7625-C79D-4E55-983F-F32562C4B45F}" destId="{DB204747-221E-403D-B4E9-B85A9BA7F8C9}" srcOrd="0" destOrd="1" presId="urn:microsoft.com/office/officeart/2005/8/layout/vList4"/>
    <dgm:cxn modelId="{7D712D61-C4D5-43D7-90E3-688E5374E070}" type="presOf" srcId="{FF7F6FEA-C54A-48A7-B8BB-57EBD1B980EE}" destId="{3C6DC781-DC57-4CAD-BB58-99238A7B6649}" srcOrd="1" destOrd="0" presId="urn:microsoft.com/office/officeart/2005/8/layout/vList4"/>
    <dgm:cxn modelId="{8C60F14D-9273-4E77-9E0D-1C1E2275116B}" srcId="{EE159BBE-9214-44A3-AEE1-19EF1B21ADE6}" destId="{F43D7625-C79D-4E55-983F-F32562C4B45F}" srcOrd="0" destOrd="0" parTransId="{56B76CE5-A8EB-414D-BEF7-E0B21906F3AE}" sibTransId="{7B0B5001-312E-4411-AC84-02840E1FC90A}"/>
    <dgm:cxn modelId="{4A612DD1-EA35-4024-BD28-A0885FBA9EC3}" type="presOf" srcId="{A77F2D00-BC2E-4285-BE1F-75B071CCC9EA}" destId="{C7C7A3BF-0DE5-4214-8D0F-57723B6E207E}" srcOrd="1" destOrd="0" presId="urn:microsoft.com/office/officeart/2005/8/layout/vList4"/>
    <dgm:cxn modelId="{26130018-8010-4D7C-A564-A6B8B8A22FAA}" srcId="{717C4691-4182-4CF3-83FE-5BFFB59E766F}" destId="{FF7F6FEA-C54A-48A7-B8BB-57EBD1B980EE}" srcOrd="0" destOrd="0" parTransId="{73915E43-6156-4EEB-A06C-4339378592BE}" sibTransId="{8F90632F-C168-4946-BF60-642FEBEF2067}"/>
    <dgm:cxn modelId="{E7E66DAB-6DE6-4315-A5E1-7810DCAB46E3}" type="presOf" srcId="{717C4691-4182-4CF3-83FE-5BFFB59E766F}" destId="{BA585088-3739-4F99-9850-DD4B1BD45E85}" srcOrd="0" destOrd="0" presId="urn:microsoft.com/office/officeart/2005/8/layout/vList4"/>
    <dgm:cxn modelId="{35B0CBB7-76B3-47CB-8369-F1A3BE521EB8}" type="presOf" srcId="{EE159BBE-9214-44A3-AEE1-19EF1B21ADE6}" destId="{1308CEBE-2C27-484F-8A1B-88EB826D01CE}" srcOrd="1" destOrd="0" presId="urn:microsoft.com/office/officeart/2005/8/layout/vList4"/>
    <dgm:cxn modelId="{E9337E9C-8573-4AE5-952D-36397FD8BC02}" type="presParOf" srcId="{BA585088-3739-4F99-9850-DD4B1BD45E85}" destId="{6C1488CE-9A09-442A-B5E3-B22C745C3F1A}" srcOrd="0" destOrd="0" presId="urn:microsoft.com/office/officeart/2005/8/layout/vList4"/>
    <dgm:cxn modelId="{EC836D07-B6B1-4960-A4DD-427109ED4FB0}" type="presParOf" srcId="{6C1488CE-9A09-442A-B5E3-B22C745C3F1A}" destId="{832CE672-A6C2-4BB6-BAAF-FAD76C614945}" srcOrd="0" destOrd="0" presId="urn:microsoft.com/office/officeart/2005/8/layout/vList4"/>
    <dgm:cxn modelId="{EB4FFAAB-D9CF-40D6-88F2-27BC99F9713C}" type="presParOf" srcId="{6C1488CE-9A09-442A-B5E3-B22C745C3F1A}" destId="{76B40E8F-5AD9-4B70-AE49-90D11285C3C3}" srcOrd="1" destOrd="0" presId="urn:microsoft.com/office/officeart/2005/8/layout/vList4"/>
    <dgm:cxn modelId="{480E9DC6-E741-485C-86CC-FAA2A31189E2}" type="presParOf" srcId="{6C1488CE-9A09-442A-B5E3-B22C745C3F1A}" destId="{3C6DC781-DC57-4CAD-BB58-99238A7B6649}" srcOrd="2" destOrd="0" presId="urn:microsoft.com/office/officeart/2005/8/layout/vList4"/>
    <dgm:cxn modelId="{B56CAF23-7C96-4C95-9823-0E369CA4F5B8}" type="presParOf" srcId="{BA585088-3739-4F99-9850-DD4B1BD45E85}" destId="{3CAA1C8F-26DD-4FBC-A958-0F487F1291C0}" srcOrd="1" destOrd="0" presId="urn:microsoft.com/office/officeart/2005/8/layout/vList4"/>
    <dgm:cxn modelId="{AEB471C6-E77D-4664-995B-8222B218BF91}" type="presParOf" srcId="{BA585088-3739-4F99-9850-DD4B1BD45E85}" destId="{9EE637A0-E4D6-4BE6-AE12-D711EE5F9A97}" srcOrd="2" destOrd="0" presId="urn:microsoft.com/office/officeart/2005/8/layout/vList4"/>
    <dgm:cxn modelId="{F33DC539-E789-4692-B11C-7437476F6725}" type="presParOf" srcId="{9EE637A0-E4D6-4BE6-AE12-D711EE5F9A97}" destId="{45C3459C-334E-49B5-A553-9F5B29E07C89}" srcOrd="0" destOrd="0" presId="urn:microsoft.com/office/officeart/2005/8/layout/vList4"/>
    <dgm:cxn modelId="{5B54DB1A-529B-486B-83DB-46F775D8BBBC}" type="presParOf" srcId="{9EE637A0-E4D6-4BE6-AE12-D711EE5F9A97}" destId="{C4ECC4FF-D07F-453D-8A73-77023FE4E9A7}" srcOrd="1" destOrd="0" presId="urn:microsoft.com/office/officeart/2005/8/layout/vList4"/>
    <dgm:cxn modelId="{2B0BCF45-CB0C-43E2-B802-3E73E4F48674}" type="presParOf" srcId="{9EE637A0-E4D6-4BE6-AE12-D711EE5F9A97}" destId="{C7C7A3BF-0DE5-4214-8D0F-57723B6E207E}" srcOrd="2" destOrd="0" presId="urn:microsoft.com/office/officeart/2005/8/layout/vList4"/>
    <dgm:cxn modelId="{C8C6A0E4-01B4-4CFE-9C39-5A37994D6E35}" type="presParOf" srcId="{BA585088-3739-4F99-9850-DD4B1BD45E85}" destId="{2E2E39C2-E4F0-4E58-9C38-8610F458E5F3}" srcOrd="3" destOrd="0" presId="urn:microsoft.com/office/officeart/2005/8/layout/vList4"/>
    <dgm:cxn modelId="{B13B6DE6-0EB0-449F-9342-7B6179FFB062}" type="presParOf" srcId="{BA585088-3739-4F99-9850-DD4B1BD45E85}" destId="{40305B6B-AD7D-4B5E-B13A-921E93A95B02}" srcOrd="4" destOrd="0" presId="urn:microsoft.com/office/officeart/2005/8/layout/vList4"/>
    <dgm:cxn modelId="{D02928C4-253B-499B-BB00-34108B3FF98E}" type="presParOf" srcId="{40305B6B-AD7D-4B5E-B13A-921E93A95B02}" destId="{DB204747-221E-403D-B4E9-B85A9BA7F8C9}" srcOrd="0" destOrd="0" presId="urn:microsoft.com/office/officeart/2005/8/layout/vList4"/>
    <dgm:cxn modelId="{70FC2248-1BF3-41AA-B1E2-75C433FBEFE9}" type="presParOf" srcId="{40305B6B-AD7D-4B5E-B13A-921E93A95B02}" destId="{3E4072CE-3DA8-481B-921E-6C3F3C23F376}" srcOrd="1" destOrd="0" presId="urn:microsoft.com/office/officeart/2005/8/layout/vList4"/>
    <dgm:cxn modelId="{E15B458E-0BD5-40AE-B750-C898BF32505D}" type="presParOf" srcId="{40305B6B-AD7D-4B5E-B13A-921E93A95B02}" destId="{1308CEBE-2C27-484F-8A1B-88EB826D01C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1C70E-F61A-46A0-B6F8-C712C293089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0E7D5ED-366D-434A-9D4B-DCAF14947E5D}">
      <dgm:prSet phldrT="[Текст]"/>
      <dgm:spPr/>
      <dgm:t>
        <a:bodyPr/>
        <a:lstStyle/>
        <a:p>
          <a:r>
            <a:rPr lang="ru-RU" dirty="0" smtClean="0"/>
            <a:t>СМСП обращается в ЦПЭ за услугой </a:t>
          </a:r>
          <a:endParaRPr lang="ru-RU" dirty="0"/>
        </a:p>
      </dgm:t>
    </dgm:pt>
    <dgm:pt modelId="{2A69EFB5-8C4D-4388-BEBB-4BE9B99BEF2D}" type="parTrans" cxnId="{1CDD2CFE-13BE-44F9-9A31-EB9389BB94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A015878-0637-499C-9740-AF420E28F81B}" type="sibTrans" cxnId="{1CDD2CFE-13BE-44F9-9A31-EB9389BB94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B75905-B380-437B-BCAE-F01448E30A69}">
      <dgm:prSet phldrT="[Текст]"/>
      <dgm:spPr/>
      <dgm:t>
        <a:bodyPr/>
        <a:lstStyle/>
        <a:p>
          <a:r>
            <a:rPr lang="ru-RU" smtClean="0"/>
            <a:t>ЦПЭ оказывает услугу</a:t>
          </a:r>
          <a:endParaRPr lang="ru-RU" dirty="0"/>
        </a:p>
      </dgm:t>
    </dgm:pt>
    <dgm:pt modelId="{F2110F54-7958-4C16-AEA5-65FDECAB294D}" type="parTrans" cxnId="{9B74AB8F-6C4C-48DB-8899-729E070C75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3DA99B-F83C-41D9-A1D8-DF3548E73E05}" type="sibTrans" cxnId="{9B74AB8F-6C4C-48DB-8899-729E070C75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51A135D-B0A4-4E18-8E76-000DE76BD8FE}">
      <dgm:prSet phldrT="[Текст]"/>
      <dgm:spPr/>
      <dgm:t>
        <a:bodyPr/>
        <a:lstStyle/>
        <a:p>
          <a:r>
            <a:rPr lang="ru-RU" dirty="0" smtClean="0"/>
            <a:t>Заключение экспортного контракта</a:t>
          </a:r>
          <a:endParaRPr lang="ru-RU" dirty="0"/>
        </a:p>
      </dgm:t>
    </dgm:pt>
    <dgm:pt modelId="{D14DF38B-1BE7-49AC-8F5C-A93D21D5E0E2}" type="parTrans" cxnId="{1B9177CE-79FF-4FF9-B1B4-D8A6B0FF40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91D2F7-73B9-4093-B4DC-A30AEE944ACD}" type="sibTrans" cxnId="{1B9177CE-79FF-4FF9-B1B4-D8A6B0FF40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AD853B-892D-49F3-9A18-8A1442C5C388}" type="pres">
      <dgm:prSet presAssocID="{4CE1C70E-F61A-46A0-B6F8-C712C293089E}" presName="Name0" presStyleCnt="0">
        <dgm:presLayoutVars>
          <dgm:dir/>
          <dgm:animLvl val="lvl"/>
          <dgm:resizeHandles val="exact"/>
        </dgm:presLayoutVars>
      </dgm:prSet>
      <dgm:spPr/>
    </dgm:pt>
    <dgm:pt modelId="{47178DC8-404F-4A61-9E9D-926C10BE82C0}" type="pres">
      <dgm:prSet presAssocID="{30E7D5ED-366D-434A-9D4B-DCAF14947E5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AFDE0-3716-4B62-BCE4-1E63BC4653B8}" type="pres">
      <dgm:prSet presAssocID="{BA015878-0637-499C-9740-AF420E28F81B}" presName="parTxOnlySpace" presStyleCnt="0"/>
      <dgm:spPr/>
    </dgm:pt>
    <dgm:pt modelId="{6047E2FB-4DA9-4A68-A82D-9881FE2C1262}" type="pres">
      <dgm:prSet presAssocID="{72B75905-B380-437B-BCAE-F01448E30A6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BF2E2-CF6C-478D-9E0A-491C9EB7B098}" type="pres">
      <dgm:prSet presAssocID="{513DA99B-F83C-41D9-A1D8-DF3548E73E05}" presName="parTxOnlySpace" presStyleCnt="0"/>
      <dgm:spPr/>
    </dgm:pt>
    <dgm:pt modelId="{7FFDD053-7C29-4145-ADBA-CB94F8371414}" type="pres">
      <dgm:prSet presAssocID="{D51A135D-B0A4-4E18-8E76-000DE76BD8F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4CE558-D20C-4E1A-84B0-93768FFB1DB4}" type="presOf" srcId="{4CE1C70E-F61A-46A0-B6F8-C712C293089E}" destId="{46AD853B-892D-49F3-9A18-8A1442C5C388}" srcOrd="0" destOrd="0" presId="urn:microsoft.com/office/officeart/2005/8/layout/chevron1"/>
    <dgm:cxn modelId="{CC4D323C-7E77-4EC0-A74A-D4933FE170CC}" type="presOf" srcId="{72B75905-B380-437B-BCAE-F01448E30A69}" destId="{6047E2FB-4DA9-4A68-A82D-9881FE2C1262}" srcOrd="0" destOrd="0" presId="urn:microsoft.com/office/officeart/2005/8/layout/chevron1"/>
    <dgm:cxn modelId="{9B74AB8F-6C4C-48DB-8899-729E070C75E8}" srcId="{4CE1C70E-F61A-46A0-B6F8-C712C293089E}" destId="{72B75905-B380-437B-BCAE-F01448E30A69}" srcOrd="1" destOrd="0" parTransId="{F2110F54-7958-4C16-AEA5-65FDECAB294D}" sibTransId="{513DA99B-F83C-41D9-A1D8-DF3548E73E05}"/>
    <dgm:cxn modelId="{8AD75DFD-D325-40EE-AE7D-C20065006CC6}" type="presOf" srcId="{D51A135D-B0A4-4E18-8E76-000DE76BD8FE}" destId="{7FFDD053-7C29-4145-ADBA-CB94F8371414}" srcOrd="0" destOrd="0" presId="urn:microsoft.com/office/officeart/2005/8/layout/chevron1"/>
    <dgm:cxn modelId="{1CDD2CFE-13BE-44F9-9A31-EB9389BB9487}" srcId="{4CE1C70E-F61A-46A0-B6F8-C712C293089E}" destId="{30E7D5ED-366D-434A-9D4B-DCAF14947E5D}" srcOrd="0" destOrd="0" parTransId="{2A69EFB5-8C4D-4388-BEBB-4BE9B99BEF2D}" sibTransId="{BA015878-0637-499C-9740-AF420E28F81B}"/>
    <dgm:cxn modelId="{BAE6190E-8877-42E1-B101-6C1E465ABEBD}" type="presOf" srcId="{30E7D5ED-366D-434A-9D4B-DCAF14947E5D}" destId="{47178DC8-404F-4A61-9E9D-926C10BE82C0}" srcOrd="0" destOrd="0" presId="urn:microsoft.com/office/officeart/2005/8/layout/chevron1"/>
    <dgm:cxn modelId="{1B9177CE-79FF-4FF9-B1B4-D8A6B0FF40A8}" srcId="{4CE1C70E-F61A-46A0-B6F8-C712C293089E}" destId="{D51A135D-B0A4-4E18-8E76-000DE76BD8FE}" srcOrd="2" destOrd="0" parTransId="{D14DF38B-1BE7-49AC-8F5C-A93D21D5E0E2}" sibTransId="{8A91D2F7-73B9-4093-B4DC-A30AEE944ACD}"/>
    <dgm:cxn modelId="{9A1F33C5-5BAD-4DAE-BC4F-1E1A3A4DF8EC}" type="presParOf" srcId="{46AD853B-892D-49F3-9A18-8A1442C5C388}" destId="{47178DC8-404F-4A61-9E9D-926C10BE82C0}" srcOrd="0" destOrd="0" presId="urn:microsoft.com/office/officeart/2005/8/layout/chevron1"/>
    <dgm:cxn modelId="{2F8D01D5-DE5F-4975-B97B-63B471A99BFD}" type="presParOf" srcId="{46AD853B-892D-49F3-9A18-8A1442C5C388}" destId="{CC6AFDE0-3716-4B62-BCE4-1E63BC4653B8}" srcOrd="1" destOrd="0" presId="urn:microsoft.com/office/officeart/2005/8/layout/chevron1"/>
    <dgm:cxn modelId="{E536832C-1D4F-4B0E-BA6D-055EB97FFB97}" type="presParOf" srcId="{46AD853B-892D-49F3-9A18-8A1442C5C388}" destId="{6047E2FB-4DA9-4A68-A82D-9881FE2C1262}" srcOrd="2" destOrd="0" presId="urn:microsoft.com/office/officeart/2005/8/layout/chevron1"/>
    <dgm:cxn modelId="{E5922778-20DB-4956-9AD4-7E71B3F8FA90}" type="presParOf" srcId="{46AD853B-892D-49F3-9A18-8A1442C5C388}" destId="{D9BBF2E2-CF6C-478D-9E0A-491C9EB7B098}" srcOrd="3" destOrd="0" presId="urn:microsoft.com/office/officeart/2005/8/layout/chevron1"/>
    <dgm:cxn modelId="{C018771E-07A7-4936-8F21-9F2EFE452D5A}" type="presParOf" srcId="{46AD853B-892D-49F3-9A18-8A1442C5C388}" destId="{7FFDD053-7C29-4145-ADBA-CB94F837141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8827A8-716E-48F4-927B-F26DE7B7247C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E3DFC12-D7B0-4E7C-9217-ED0B91445F62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Консультирование по вопросам экспортной деятельности</a:t>
          </a:r>
          <a:endParaRPr lang="ru-RU" b="1" dirty="0">
            <a:solidFill>
              <a:schemeClr val="tx1"/>
            </a:solidFill>
          </a:endParaRPr>
        </a:p>
      </dgm:t>
    </dgm:pt>
    <dgm:pt modelId="{9665B2A2-EED7-42B1-B6D0-1E3D74771C20}" type="parTrans" cxnId="{89AA0D7E-972E-4BE8-8E41-7B555822167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9B6C43B-1991-48DA-AF47-EEAED956109A}" type="sibTrans" cxnId="{89AA0D7E-972E-4BE8-8E41-7B555822167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6850268-8222-4F9B-A739-0E438B2AE70F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Акселерационные программы</a:t>
          </a:r>
          <a:endParaRPr lang="ru-RU" b="1" dirty="0">
            <a:solidFill>
              <a:schemeClr val="tx1"/>
            </a:solidFill>
          </a:endParaRPr>
        </a:p>
      </dgm:t>
    </dgm:pt>
    <dgm:pt modelId="{15C1C33C-844C-41FA-966A-EF5DC030B5EA}" type="parTrans" cxnId="{967FCA9B-0CD1-4C65-B704-701B446B17F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B248058-4EFF-4B91-9D0D-0C7179BA2089}" type="sibTrans" cxnId="{967FCA9B-0CD1-4C65-B704-701B446B17F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867E002-B165-4BB1-B0DA-90AFBDC9EA61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Экспертиза и сопровождение экспортного контракта</a:t>
          </a:r>
          <a:endParaRPr lang="ru-RU" b="1" dirty="0">
            <a:solidFill>
              <a:schemeClr val="tx1"/>
            </a:solidFill>
          </a:endParaRPr>
        </a:p>
      </dgm:t>
    </dgm:pt>
    <dgm:pt modelId="{E942654B-90BE-4906-980F-D283A9C6B344}" type="parTrans" cxnId="{29AD5D11-C440-4F42-AEA3-720B2C8126C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533820C-2CDA-41CA-BC27-43BA73FA4CAE}" type="sibTrans" cxnId="{29AD5D11-C440-4F42-AEA3-720B2C8126C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81E14A8-FD36-4526-A7BA-F9A591CB55B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Сертификация и стандартизация</a:t>
          </a:r>
          <a:endParaRPr lang="ru-RU" b="1" dirty="0">
            <a:solidFill>
              <a:schemeClr val="tx1"/>
            </a:solidFill>
          </a:endParaRPr>
        </a:p>
      </dgm:t>
    </dgm:pt>
    <dgm:pt modelId="{AE62C55F-7A7F-4055-861A-0C7BE5015573}" type="parTrans" cxnId="{FFF4EDAA-38AC-4FFE-8D26-69FEEAC99A8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73836A2-96D1-40F8-8B96-81E96E597D43}" type="sibTrans" cxnId="{FFF4EDAA-38AC-4FFE-8D26-69FEEAC99A8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694F6F2-4A9B-457F-A0C0-79E9F40FE7C5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Поиск иностранного партнёра</a:t>
          </a:r>
          <a:endParaRPr lang="ru-RU" b="1" dirty="0">
            <a:solidFill>
              <a:schemeClr val="tx1"/>
            </a:solidFill>
          </a:endParaRPr>
        </a:p>
      </dgm:t>
    </dgm:pt>
    <dgm:pt modelId="{D27AFCBC-32C0-48C9-BA39-1F7E86F4FC0A}" type="parTrans" cxnId="{DD89D1B6-3032-44DC-A5BF-89B71682559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18AA74F-9368-4742-AB81-BE53BA0754FE}" type="sibTrans" cxnId="{DD89D1B6-3032-44DC-A5BF-89B71682559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2A6A6C2-A3E3-4E45-BDF6-72C5A10D1971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Индивидуальные маркетинговые и патентные исследования иностранного рынка</a:t>
          </a:r>
          <a:endParaRPr lang="ru-RU" b="1" dirty="0">
            <a:solidFill>
              <a:schemeClr val="tx1"/>
            </a:solidFill>
          </a:endParaRPr>
        </a:p>
      </dgm:t>
    </dgm:pt>
    <dgm:pt modelId="{0CF719EB-4F6C-4665-9BDC-2FF61C41604B}" type="parTrans" cxnId="{4FCA0405-D00A-4D68-909A-6ED27AC9ECB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B65A06F-D875-47E3-8B96-FF83AA104EDF}" type="sibTrans" cxnId="{4FCA0405-D00A-4D68-909A-6ED27AC9ECB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D747230-877F-482C-B828-4C2816F1DFE6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Обеспечение защиты интеллектуальной собственности за пределами РФ</a:t>
          </a:r>
          <a:endParaRPr lang="ru-RU" b="1" dirty="0">
            <a:solidFill>
              <a:schemeClr val="tx1"/>
            </a:solidFill>
          </a:endParaRPr>
        </a:p>
      </dgm:t>
    </dgm:pt>
    <dgm:pt modelId="{2886173B-BB90-475F-82FA-5901DAC9D374}" type="parTrans" cxnId="{27EA1B75-CE98-4444-A99F-EB4741177A0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E82D334-A551-4E05-B3D9-6484BBCF7C04}" type="sibTrans" cxnId="{27EA1B75-CE98-4444-A99F-EB4741177A0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85B3CE5-287D-4127-9FCC-AB900922ADA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Размещение на международных электронных площадках</a:t>
          </a:r>
          <a:endParaRPr lang="ru-RU" b="1" dirty="0">
            <a:solidFill>
              <a:schemeClr val="tx1"/>
            </a:solidFill>
          </a:endParaRPr>
        </a:p>
      </dgm:t>
    </dgm:pt>
    <dgm:pt modelId="{72FA05C9-8898-477C-AAD2-5A5BAE66FB88}" type="parTrans" cxnId="{DFD9FDFC-2ED4-4C3F-A472-090C6B6A777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71A3447-25C1-4AB7-AA47-CA7895117D0A}" type="sibTrans" cxnId="{DFD9FDFC-2ED4-4C3F-A472-090C6B6A777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AAA5D5C-B412-4252-90EB-44618F900B79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Перевод на иностранные языки презентационных материалов и сайтов</a:t>
          </a:r>
          <a:endParaRPr lang="ru-RU" b="1" dirty="0">
            <a:solidFill>
              <a:schemeClr val="tx1"/>
            </a:solidFill>
          </a:endParaRPr>
        </a:p>
      </dgm:t>
    </dgm:pt>
    <dgm:pt modelId="{9AD61163-15AD-484B-9A26-F3D73E9E447C}" type="parTrans" cxnId="{BB94047B-5A38-4347-AA29-15DD667936D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9DBD26A-F743-4629-93E5-A188C80F6040}" type="sibTrans" cxnId="{BB94047B-5A38-4347-AA29-15DD667936D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A6B1343-8383-44A6-B664-9E1B42F05B5B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Формирование коммерческого предложения под целевые иностранные рынки</a:t>
          </a:r>
          <a:endParaRPr lang="ru-RU" b="1" dirty="0">
            <a:solidFill>
              <a:schemeClr val="tx1"/>
            </a:solidFill>
          </a:endParaRPr>
        </a:p>
      </dgm:t>
    </dgm:pt>
    <dgm:pt modelId="{F0D9EBC6-7AD6-477A-B453-D22D032DF2EB}" type="parTrans" cxnId="{3F3B8BDD-617C-469C-809A-136A0CDD923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37FD873-E9E7-44B2-BB5E-E65BFBFF62B6}" type="sibTrans" cxnId="{3F3B8BDD-617C-469C-809A-136A0CDD923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1ED6C73-6433-461B-AE97-1CCF7DAA2C51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участия СМСП в международных выставках и бизнес-миссиях</a:t>
          </a:r>
          <a:endParaRPr lang="ru-RU" b="1" dirty="0">
            <a:solidFill>
              <a:schemeClr val="tx1"/>
            </a:solidFill>
          </a:endParaRPr>
        </a:p>
      </dgm:t>
    </dgm:pt>
    <dgm:pt modelId="{9AE44289-DCBC-4CEC-9761-33303A691D9E}" type="parTrans" cxnId="{038AD202-A96F-44EE-B0BB-31AFE83B7CD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3D60157-E4D8-4789-B68C-1AEF8D3A74FC}" type="sibTrans" cxnId="{038AD202-A96F-44EE-B0BB-31AFE83B7CD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A24442C-0225-40DE-AC16-E80DDF46893B}" type="pres">
      <dgm:prSet presAssocID="{9C8827A8-716E-48F4-927B-F26DE7B724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AED510-E62E-4D25-B024-9A8DE2A158E1}" type="pres">
      <dgm:prSet presAssocID="{DE3DFC12-D7B0-4E7C-9217-ED0B91445F62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7273-EA73-4981-BEBF-8DF70A2698E4}" type="pres">
      <dgm:prSet presAssocID="{09B6C43B-1991-48DA-AF47-EEAED956109A}" presName="spacer" presStyleCnt="0"/>
      <dgm:spPr/>
    </dgm:pt>
    <dgm:pt modelId="{09BB3F42-D646-4668-B9D4-7278A9902676}" type="pres">
      <dgm:prSet presAssocID="{66850268-8222-4F9B-A739-0E438B2AE70F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0274-F4DD-4FD0-BB43-8BE110C47951}" type="pres">
      <dgm:prSet presAssocID="{6B248058-4EFF-4B91-9D0D-0C7179BA2089}" presName="spacer" presStyleCnt="0"/>
      <dgm:spPr/>
    </dgm:pt>
    <dgm:pt modelId="{9BA92B1E-0C7A-478C-BC85-EE31B63483EC}" type="pres">
      <dgm:prSet presAssocID="{C867E002-B165-4BB1-B0DA-90AFBDC9EA61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B4B6C-DE8F-471D-8469-9FA7F38BB92E}" type="pres">
      <dgm:prSet presAssocID="{A533820C-2CDA-41CA-BC27-43BA73FA4CAE}" presName="spacer" presStyleCnt="0"/>
      <dgm:spPr/>
    </dgm:pt>
    <dgm:pt modelId="{9E75877A-91B6-4964-A3C0-4E0D5E88637E}" type="pres">
      <dgm:prSet presAssocID="{B81E14A8-FD36-4526-A7BA-F9A591CB55BE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2C99F-47F4-474C-90AB-C81984F62388}" type="pres">
      <dgm:prSet presAssocID="{873836A2-96D1-40F8-8B96-81E96E597D43}" presName="spacer" presStyleCnt="0"/>
      <dgm:spPr/>
    </dgm:pt>
    <dgm:pt modelId="{21DA745D-6C13-43FC-BC3D-2BDCEEF1DC66}" type="pres">
      <dgm:prSet presAssocID="{7694F6F2-4A9B-457F-A0C0-79E9F40FE7C5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4FDCB-2C95-4F43-8F43-4231D2060A8D}" type="pres">
      <dgm:prSet presAssocID="{818AA74F-9368-4742-AB81-BE53BA0754FE}" presName="spacer" presStyleCnt="0"/>
      <dgm:spPr/>
    </dgm:pt>
    <dgm:pt modelId="{37E9E87A-DA1B-411F-8B57-6003D0DBE2BD}" type="pres">
      <dgm:prSet presAssocID="{72A6A6C2-A3E3-4E45-BDF6-72C5A10D1971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D39C5-007B-4C07-8F41-F3D91223856C}" type="pres">
      <dgm:prSet presAssocID="{0B65A06F-D875-47E3-8B96-FF83AA104EDF}" presName="spacer" presStyleCnt="0"/>
      <dgm:spPr/>
    </dgm:pt>
    <dgm:pt modelId="{97E63AFB-F39A-4EB5-BDE5-62DE5CEE9A85}" type="pres">
      <dgm:prSet presAssocID="{3D747230-877F-482C-B828-4C2816F1DFE6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AFBDE-ABA6-4E91-AE40-747A9131A731}" type="pres">
      <dgm:prSet presAssocID="{3E82D334-A551-4E05-B3D9-6484BBCF7C04}" presName="spacer" presStyleCnt="0"/>
      <dgm:spPr/>
    </dgm:pt>
    <dgm:pt modelId="{AC3B69BA-918F-4C80-AFBE-3FAB9FA5D8D7}" type="pres">
      <dgm:prSet presAssocID="{585B3CE5-287D-4127-9FCC-AB900922ADA8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4F2CF-71BD-415D-93EC-D5AE81F9D5DA}" type="pres">
      <dgm:prSet presAssocID="{571A3447-25C1-4AB7-AA47-CA7895117D0A}" presName="spacer" presStyleCnt="0"/>
      <dgm:spPr/>
    </dgm:pt>
    <dgm:pt modelId="{0A9F0906-A0C8-49DB-8A5A-6C8543AFBDA3}" type="pres">
      <dgm:prSet presAssocID="{7AAA5D5C-B412-4252-90EB-44618F900B79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A3094-7414-4F1D-805B-70D1B2BF0C97}" type="pres">
      <dgm:prSet presAssocID="{59DBD26A-F743-4629-93E5-A188C80F6040}" presName="spacer" presStyleCnt="0"/>
      <dgm:spPr/>
    </dgm:pt>
    <dgm:pt modelId="{98282DCC-EF33-4C67-844D-876308770D6A}" type="pres">
      <dgm:prSet presAssocID="{AA6B1343-8383-44A6-B664-9E1B42F05B5B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2F269-6481-4C66-9E13-8F8292BA9AC3}" type="pres">
      <dgm:prSet presAssocID="{D37FD873-E9E7-44B2-BB5E-E65BFBFF62B6}" presName="spacer" presStyleCnt="0"/>
      <dgm:spPr/>
    </dgm:pt>
    <dgm:pt modelId="{F848CC4B-AF41-448A-838D-5EF199B3787D}" type="pres">
      <dgm:prSet presAssocID="{11ED6C73-6433-461B-AE97-1CCF7DAA2C51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9FDFC-2ED4-4C3F-A472-090C6B6A777C}" srcId="{9C8827A8-716E-48F4-927B-F26DE7B7247C}" destId="{585B3CE5-287D-4127-9FCC-AB900922ADA8}" srcOrd="7" destOrd="0" parTransId="{72FA05C9-8898-477C-AAD2-5A5BAE66FB88}" sibTransId="{571A3447-25C1-4AB7-AA47-CA7895117D0A}"/>
    <dgm:cxn modelId="{39C1A569-158E-4A10-8CE5-8CB4DD7CAF7C}" type="presOf" srcId="{7694F6F2-4A9B-457F-A0C0-79E9F40FE7C5}" destId="{21DA745D-6C13-43FC-BC3D-2BDCEEF1DC66}" srcOrd="0" destOrd="0" presId="urn:microsoft.com/office/officeart/2005/8/layout/vList2"/>
    <dgm:cxn modelId="{B71AA3C8-70CB-4D0A-8559-0CAEB8EDBBF7}" type="presOf" srcId="{9C8827A8-716E-48F4-927B-F26DE7B7247C}" destId="{6A24442C-0225-40DE-AC16-E80DDF46893B}" srcOrd="0" destOrd="0" presId="urn:microsoft.com/office/officeart/2005/8/layout/vList2"/>
    <dgm:cxn modelId="{BB94047B-5A38-4347-AA29-15DD667936D5}" srcId="{9C8827A8-716E-48F4-927B-F26DE7B7247C}" destId="{7AAA5D5C-B412-4252-90EB-44618F900B79}" srcOrd="8" destOrd="0" parTransId="{9AD61163-15AD-484B-9A26-F3D73E9E447C}" sibTransId="{59DBD26A-F743-4629-93E5-A188C80F6040}"/>
    <dgm:cxn modelId="{3F3B8BDD-617C-469C-809A-136A0CDD923F}" srcId="{9C8827A8-716E-48F4-927B-F26DE7B7247C}" destId="{AA6B1343-8383-44A6-B664-9E1B42F05B5B}" srcOrd="9" destOrd="0" parTransId="{F0D9EBC6-7AD6-477A-B453-D22D032DF2EB}" sibTransId="{D37FD873-E9E7-44B2-BB5E-E65BFBFF62B6}"/>
    <dgm:cxn modelId="{7FE2D2CA-17AE-49C3-BF43-93F781C8B3BA}" type="presOf" srcId="{B81E14A8-FD36-4526-A7BA-F9A591CB55BE}" destId="{9E75877A-91B6-4964-A3C0-4E0D5E88637E}" srcOrd="0" destOrd="0" presId="urn:microsoft.com/office/officeart/2005/8/layout/vList2"/>
    <dgm:cxn modelId="{86F0ED9E-00E4-4A43-9707-91E67E1C1558}" type="presOf" srcId="{585B3CE5-287D-4127-9FCC-AB900922ADA8}" destId="{AC3B69BA-918F-4C80-AFBE-3FAB9FA5D8D7}" srcOrd="0" destOrd="0" presId="urn:microsoft.com/office/officeart/2005/8/layout/vList2"/>
    <dgm:cxn modelId="{29AD5D11-C440-4F42-AEA3-720B2C8126C6}" srcId="{9C8827A8-716E-48F4-927B-F26DE7B7247C}" destId="{C867E002-B165-4BB1-B0DA-90AFBDC9EA61}" srcOrd="2" destOrd="0" parTransId="{E942654B-90BE-4906-980F-D283A9C6B344}" sibTransId="{A533820C-2CDA-41CA-BC27-43BA73FA4CAE}"/>
    <dgm:cxn modelId="{967FCA9B-0CD1-4C65-B704-701B446B17F7}" srcId="{9C8827A8-716E-48F4-927B-F26DE7B7247C}" destId="{66850268-8222-4F9B-A739-0E438B2AE70F}" srcOrd="1" destOrd="0" parTransId="{15C1C33C-844C-41FA-966A-EF5DC030B5EA}" sibTransId="{6B248058-4EFF-4B91-9D0D-0C7179BA2089}"/>
    <dgm:cxn modelId="{DD89D1B6-3032-44DC-A5BF-89B716825596}" srcId="{9C8827A8-716E-48F4-927B-F26DE7B7247C}" destId="{7694F6F2-4A9B-457F-A0C0-79E9F40FE7C5}" srcOrd="4" destOrd="0" parTransId="{D27AFCBC-32C0-48C9-BA39-1F7E86F4FC0A}" sibTransId="{818AA74F-9368-4742-AB81-BE53BA0754FE}"/>
    <dgm:cxn modelId="{038AD202-A96F-44EE-B0BB-31AFE83B7CD6}" srcId="{9C8827A8-716E-48F4-927B-F26DE7B7247C}" destId="{11ED6C73-6433-461B-AE97-1CCF7DAA2C51}" srcOrd="10" destOrd="0" parTransId="{9AE44289-DCBC-4CEC-9761-33303A691D9E}" sibTransId="{03D60157-E4D8-4789-B68C-1AEF8D3A74FC}"/>
    <dgm:cxn modelId="{FFF4EDAA-38AC-4FFE-8D26-69FEEAC99A80}" srcId="{9C8827A8-716E-48F4-927B-F26DE7B7247C}" destId="{B81E14A8-FD36-4526-A7BA-F9A591CB55BE}" srcOrd="3" destOrd="0" parTransId="{AE62C55F-7A7F-4055-861A-0C7BE5015573}" sibTransId="{873836A2-96D1-40F8-8B96-81E96E597D43}"/>
    <dgm:cxn modelId="{4FCA0405-D00A-4D68-909A-6ED27AC9ECB4}" srcId="{9C8827A8-716E-48F4-927B-F26DE7B7247C}" destId="{72A6A6C2-A3E3-4E45-BDF6-72C5A10D1971}" srcOrd="5" destOrd="0" parTransId="{0CF719EB-4F6C-4665-9BDC-2FF61C41604B}" sibTransId="{0B65A06F-D875-47E3-8B96-FF83AA104EDF}"/>
    <dgm:cxn modelId="{47C22046-BF83-453D-BFB4-1AF37EAECFD6}" type="presOf" srcId="{DE3DFC12-D7B0-4E7C-9217-ED0B91445F62}" destId="{93AED510-E62E-4D25-B024-9A8DE2A158E1}" srcOrd="0" destOrd="0" presId="urn:microsoft.com/office/officeart/2005/8/layout/vList2"/>
    <dgm:cxn modelId="{44901294-3D09-432C-991E-E4DE0454CB0A}" type="presOf" srcId="{7AAA5D5C-B412-4252-90EB-44618F900B79}" destId="{0A9F0906-A0C8-49DB-8A5A-6C8543AFBDA3}" srcOrd="0" destOrd="0" presId="urn:microsoft.com/office/officeart/2005/8/layout/vList2"/>
    <dgm:cxn modelId="{89AA0D7E-972E-4BE8-8E41-7B5558221675}" srcId="{9C8827A8-716E-48F4-927B-F26DE7B7247C}" destId="{DE3DFC12-D7B0-4E7C-9217-ED0B91445F62}" srcOrd="0" destOrd="0" parTransId="{9665B2A2-EED7-42B1-B6D0-1E3D74771C20}" sibTransId="{09B6C43B-1991-48DA-AF47-EEAED956109A}"/>
    <dgm:cxn modelId="{27EA1B75-CE98-4444-A99F-EB4741177A0E}" srcId="{9C8827A8-716E-48F4-927B-F26DE7B7247C}" destId="{3D747230-877F-482C-B828-4C2816F1DFE6}" srcOrd="6" destOrd="0" parTransId="{2886173B-BB90-475F-82FA-5901DAC9D374}" sibTransId="{3E82D334-A551-4E05-B3D9-6484BBCF7C04}"/>
    <dgm:cxn modelId="{F6500256-03DF-47A6-8F0E-E92A4454514A}" type="presOf" srcId="{11ED6C73-6433-461B-AE97-1CCF7DAA2C51}" destId="{F848CC4B-AF41-448A-838D-5EF199B3787D}" srcOrd="0" destOrd="0" presId="urn:microsoft.com/office/officeart/2005/8/layout/vList2"/>
    <dgm:cxn modelId="{218D6721-015F-4FA8-96FB-E411AC2CDF05}" type="presOf" srcId="{66850268-8222-4F9B-A739-0E438B2AE70F}" destId="{09BB3F42-D646-4668-B9D4-7278A9902676}" srcOrd="0" destOrd="0" presId="urn:microsoft.com/office/officeart/2005/8/layout/vList2"/>
    <dgm:cxn modelId="{62DAF05A-4712-4084-B4BA-EF5D5E0D8CAE}" type="presOf" srcId="{C867E002-B165-4BB1-B0DA-90AFBDC9EA61}" destId="{9BA92B1E-0C7A-478C-BC85-EE31B63483EC}" srcOrd="0" destOrd="0" presId="urn:microsoft.com/office/officeart/2005/8/layout/vList2"/>
    <dgm:cxn modelId="{595D7E8C-75C5-466B-8805-6C7396444425}" type="presOf" srcId="{AA6B1343-8383-44A6-B664-9E1B42F05B5B}" destId="{98282DCC-EF33-4C67-844D-876308770D6A}" srcOrd="0" destOrd="0" presId="urn:microsoft.com/office/officeart/2005/8/layout/vList2"/>
    <dgm:cxn modelId="{02A07E9F-7529-497E-BBAF-05336D7A3A23}" type="presOf" srcId="{72A6A6C2-A3E3-4E45-BDF6-72C5A10D1971}" destId="{37E9E87A-DA1B-411F-8B57-6003D0DBE2BD}" srcOrd="0" destOrd="0" presId="urn:microsoft.com/office/officeart/2005/8/layout/vList2"/>
    <dgm:cxn modelId="{4345C091-9EA8-4752-9E07-ECAE46AC949F}" type="presOf" srcId="{3D747230-877F-482C-B828-4C2816F1DFE6}" destId="{97E63AFB-F39A-4EB5-BDE5-62DE5CEE9A85}" srcOrd="0" destOrd="0" presId="urn:microsoft.com/office/officeart/2005/8/layout/vList2"/>
    <dgm:cxn modelId="{5B9E129C-3191-4BAC-9EE8-AC7F4E416CD8}" type="presParOf" srcId="{6A24442C-0225-40DE-AC16-E80DDF46893B}" destId="{93AED510-E62E-4D25-B024-9A8DE2A158E1}" srcOrd="0" destOrd="0" presId="urn:microsoft.com/office/officeart/2005/8/layout/vList2"/>
    <dgm:cxn modelId="{78ABE418-493E-45C4-88BB-8D521BB74ADF}" type="presParOf" srcId="{6A24442C-0225-40DE-AC16-E80DDF46893B}" destId="{CE037273-EA73-4981-BEBF-8DF70A2698E4}" srcOrd="1" destOrd="0" presId="urn:microsoft.com/office/officeart/2005/8/layout/vList2"/>
    <dgm:cxn modelId="{B0235CCF-2A65-4FCF-A471-0C7B201BED68}" type="presParOf" srcId="{6A24442C-0225-40DE-AC16-E80DDF46893B}" destId="{09BB3F42-D646-4668-B9D4-7278A9902676}" srcOrd="2" destOrd="0" presId="urn:microsoft.com/office/officeart/2005/8/layout/vList2"/>
    <dgm:cxn modelId="{7FE41B0E-BFA1-4B7C-8F00-E1ADA7F38306}" type="presParOf" srcId="{6A24442C-0225-40DE-AC16-E80DDF46893B}" destId="{B3210274-F4DD-4FD0-BB43-8BE110C47951}" srcOrd="3" destOrd="0" presId="urn:microsoft.com/office/officeart/2005/8/layout/vList2"/>
    <dgm:cxn modelId="{93939186-73F5-4C53-A0D4-D9D15557A9A0}" type="presParOf" srcId="{6A24442C-0225-40DE-AC16-E80DDF46893B}" destId="{9BA92B1E-0C7A-478C-BC85-EE31B63483EC}" srcOrd="4" destOrd="0" presId="urn:microsoft.com/office/officeart/2005/8/layout/vList2"/>
    <dgm:cxn modelId="{5AD2F54F-A277-48F6-B397-86D2664543A7}" type="presParOf" srcId="{6A24442C-0225-40DE-AC16-E80DDF46893B}" destId="{A19B4B6C-DE8F-471D-8469-9FA7F38BB92E}" srcOrd="5" destOrd="0" presId="urn:microsoft.com/office/officeart/2005/8/layout/vList2"/>
    <dgm:cxn modelId="{2398AD1C-BB06-4330-854F-A4BEB7F413D8}" type="presParOf" srcId="{6A24442C-0225-40DE-AC16-E80DDF46893B}" destId="{9E75877A-91B6-4964-A3C0-4E0D5E88637E}" srcOrd="6" destOrd="0" presId="urn:microsoft.com/office/officeart/2005/8/layout/vList2"/>
    <dgm:cxn modelId="{C99490C2-9D23-4DE8-AAC8-24F0881855D9}" type="presParOf" srcId="{6A24442C-0225-40DE-AC16-E80DDF46893B}" destId="{F992C99F-47F4-474C-90AB-C81984F62388}" srcOrd="7" destOrd="0" presId="urn:microsoft.com/office/officeart/2005/8/layout/vList2"/>
    <dgm:cxn modelId="{6B191412-0CEB-4C20-814B-3C867E1C7CB5}" type="presParOf" srcId="{6A24442C-0225-40DE-AC16-E80DDF46893B}" destId="{21DA745D-6C13-43FC-BC3D-2BDCEEF1DC66}" srcOrd="8" destOrd="0" presId="urn:microsoft.com/office/officeart/2005/8/layout/vList2"/>
    <dgm:cxn modelId="{42DD5E39-DC9E-4BC8-A5D3-AEFB96398ACC}" type="presParOf" srcId="{6A24442C-0225-40DE-AC16-E80DDF46893B}" destId="{ACD4FDCB-2C95-4F43-8F43-4231D2060A8D}" srcOrd="9" destOrd="0" presId="urn:microsoft.com/office/officeart/2005/8/layout/vList2"/>
    <dgm:cxn modelId="{CDEB758B-458F-44CE-B1F5-1ABD7075BE5A}" type="presParOf" srcId="{6A24442C-0225-40DE-AC16-E80DDF46893B}" destId="{37E9E87A-DA1B-411F-8B57-6003D0DBE2BD}" srcOrd="10" destOrd="0" presId="urn:microsoft.com/office/officeart/2005/8/layout/vList2"/>
    <dgm:cxn modelId="{45122AFD-9501-48C0-A310-2D16B450997B}" type="presParOf" srcId="{6A24442C-0225-40DE-AC16-E80DDF46893B}" destId="{DB4D39C5-007B-4C07-8F41-F3D91223856C}" srcOrd="11" destOrd="0" presId="urn:microsoft.com/office/officeart/2005/8/layout/vList2"/>
    <dgm:cxn modelId="{EBD4D0E4-D084-4E02-9221-1D98AA552C79}" type="presParOf" srcId="{6A24442C-0225-40DE-AC16-E80DDF46893B}" destId="{97E63AFB-F39A-4EB5-BDE5-62DE5CEE9A85}" srcOrd="12" destOrd="0" presId="urn:microsoft.com/office/officeart/2005/8/layout/vList2"/>
    <dgm:cxn modelId="{17094465-248A-4A23-98AF-9249A631ACA7}" type="presParOf" srcId="{6A24442C-0225-40DE-AC16-E80DDF46893B}" destId="{14FAFBDE-ABA6-4E91-AE40-747A9131A731}" srcOrd="13" destOrd="0" presId="urn:microsoft.com/office/officeart/2005/8/layout/vList2"/>
    <dgm:cxn modelId="{59125F62-30D4-4115-A8B3-60A098D3DBC3}" type="presParOf" srcId="{6A24442C-0225-40DE-AC16-E80DDF46893B}" destId="{AC3B69BA-918F-4C80-AFBE-3FAB9FA5D8D7}" srcOrd="14" destOrd="0" presId="urn:microsoft.com/office/officeart/2005/8/layout/vList2"/>
    <dgm:cxn modelId="{A8BD0834-65DE-4D73-B56A-3FE853A5AD74}" type="presParOf" srcId="{6A24442C-0225-40DE-AC16-E80DDF46893B}" destId="{CEB4F2CF-71BD-415D-93EC-D5AE81F9D5DA}" srcOrd="15" destOrd="0" presId="urn:microsoft.com/office/officeart/2005/8/layout/vList2"/>
    <dgm:cxn modelId="{41FB26EE-3CD0-42F8-A5B1-492556E009F5}" type="presParOf" srcId="{6A24442C-0225-40DE-AC16-E80DDF46893B}" destId="{0A9F0906-A0C8-49DB-8A5A-6C8543AFBDA3}" srcOrd="16" destOrd="0" presId="urn:microsoft.com/office/officeart/2005/8/layout/vList2"/>
    <dgm:cxn modelId="{42A6DCDE-9469-4C76-8434-EA375C7BD8CD}" type="presParOf" srcId="{6A24442C-0225-40DE-AC16-E80DDF46893B}" destId="{7E5A3094-7414-4F1D-805B-70D1B2BF0C97}" srcOrd="17" destOrd="0" presId="urn:microsoft.com/office/officeart/2005/8/layout/vList2"/>
    <dgm:cxn modelId="{21D58A83-3A4A-41DC-812D-841E485A769C}" type="presParOf" srcId="{6A24442C-0225-40DE-AC16-E80DDF46893B}" destId="{98282DCC-EF33-4C67-844D-876308770D6A}" srcOrd="18" destOrd="0" presId="urn:microsoft.com/office/officeart/2005/8/layout/vList2"/>
    <dgm:cxn modelId="{DFCE8FD8-55AF-4AC3-8629-016870CE4227}" type="presParOf" srcId="{6A24442C-0225-40DE-AC16-E80DDF46893B}" destId="{8BB2F269-6481-4C66-9E13-8F8292BA9AC3}" srcOrd="19" destOrd="0" presId="urn:microsoft.com/office/officeart/2005/8/layout/vList2"/>
    <dgm:cxn modelId="{D6491D73-4FDF-4003-90BE-151C6BF551CB}" type="presParOf" srcId="{6A24442C-0225-40DE-AC16-E80DDF46893B}" destId="{F848CC4B-AF41-448A-838D-5EF199B3787D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46DD4-9EEA-49D8-B560-C397CC6379AE}">
      <dsp:nvSpPr>
        <dsp:cNvPr id="0" name=""/>
        <dsp:cNvSpPr/>
      </dsp:nvSpPr>
      <dsp:spPr>
        <a:xfrm rot="5400000">
          <a:off x="7469818" y="1171138"/>
          <a:ext cx="1086870" cy="76080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153</a:t>
          </a:r>
          <a:endParaRPr lang="ru-RU" sz="2200" kern="1200" dirty="0"/>
        </a:p>
      </dsp:txBody>
      <dsp:txXfrm rot="-5400000">
        <a:off x="7632849" y="1388513"/>
        <a:ext cx="760809" cy="326061"/>
      </dsp:txXfrm>
    </dsp:sp>
    <dsp:sp modelId="{C8C796F4-ED80-4B03-A7E1-064736F9CA0C}">
      <dsp:nvSpPr>
        <dsp:cNvPr id="0" name=""/>
        <dsp:cNvSpPr/>
      </dsp:nvSpPr>
      <dsp:spPr>
        <a:xfrm rot="16200000">
          <a:off x="3478830" y="-2470713"/>
          <a:ext cx="706465" cy="7664126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63576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Количество СМСП, получивших услуги </a:t>
          </a:r>
          <a:endParaRPr lang="ru-RU" sz="2300" kern="1200" dirty="0"/>
        </a:p>
      </dsp:txBody>
      <dsp:txXfrm rot="5400000">
        <a:off x="34487" y="1042604"/>
        <a:ext cx="7629639" cy="637491"/>
      </dsp:txXfrm>
    </dsp:sp>
    <dsp:sp modelId="{E97534E5-BC3A-49F3-880C-F113C26BC415}">
      <dsp:nvSpPr>
        <dsp:cNvPr id="0" name=""/>
        <dsp:cNvSpPr/>
      </dsp:nvSpPr>
      <dsp:spPr>
        <a:xfrm rot="5400000">
          <a:off x="7501095" y="235034"/>
          <a:ext cx="1086870" cy="76080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221</a:t>
          </a:r>
          <a:endParaRPr lang="ru-RU" sz="2200" kern="1200" dirty="0"/>
        </a:p>
      </dsp:txBody>
      <dsp:txXfrm rot="-5400000">
        <a:off x="7664126" y="452409"/>
        <a:ext cx="760809" cy="326061"/>
      </dsp:txXfrm>
    </dsp:sp>
    <dsp:sp modelId="{7D413D2F-95E8-47DF-B2B9-96BCC5FCEEA7}">
      <dsp:nvSpPr>
        <dsp:cNvPr id="0" name=""/>
        <dsp:cNvSpPr/>
      </dsp:nvSpPr>
      <dsp:spPr>
        <a:xfrm rot="16200000">
          <a:off x="3478830" y="-3406820"/>
          <a:ext cx="706465" cy="7664126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63576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Количество оказанных услуг </a:t>
          </a:r>
          <a:endParaRPr lang="ru-RU" sz="2300" kern="1200" dirty="0"/>
        </a:p>
      </dsp:txBody>
      <dsp:txXfrm rot="5400000">
        <a:off x="34487" y="106497"/>
        <a:ext cx="7629639" cy="637491"/>
      </dsp:txXfrm>
    </dsp:sp>
    <dsp:sp modelId="{A45AE42A-9F78-4A4F-841B-FC17B13E2745}">
      <dsp:nvSpPr>
        <dsp:cNvPr id="0" name=""/>
        <dsp:cNvSpPr/>
      </dsp:nvSpPr>
      <dsp:spPr>
        <a:xfrm rot="5400000">
          <a:off x="7501095" y="2103871"/>
          <a:ext cx="1086870" cy="76080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18</a:t>
          </a:r>
          <a:endParaRPr lang="ru-RU" sz="2200" kern="1200" dirty="0"/>
        </a:p>
      </dsp:txBody>
      <dsp:txXfrm rot="-5400000">
        <a:off x="7664126" y="2321246"/>
        <a:ext cx="760809" cy="326061"/>
      </dsp:txXfrm>
    </dsp:sp>
    <dsp:sp modelId="{EB608D04-9B1B-4E51-9CC9-F3425684FAA3}">
      <dsp:nvSpPr>
        <dsp:cNvPr id="0" name=""/>
        <dsp:cNvSpPr/>
      </dsp:nvSpPr>
      <dsp:spPr>
        <a:xfrm rot="16200000">
          <a:off x="3478830" y="-1537989"/>
          <a:ext cx="706465" cy="766412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63576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Количество СМСП, выведенных на экспорт</a:t>
          </a:r>
          <a:endParaRPr lang="ru-RU" sz="2300" kern="1200" dirty="0"/>
        </a:p>
      </dsp:txBody>
      <dsp:txXfrm rot="5400000">
        <a:off x="34487" y="1975328"/>
        <a:ext cx="7629639" cy="637491"/>
      </dsp:txXfrm>
    </dsp:sp>
    <dsp:sp modelId="{C807B357-CE3C-4D1C-A3AE-D4043163EF61}">
      <dsp:nvSpPr>
        <dsp:cNvPr id="0" name=""/>
        <dsp:cNvSpPr/>
      </dsp:nvSpPr>
      <dsp:spPr>
        <a:xfrm rot="5400000">
          <a:off x="7501095" y="3073561"/>
          <a:ext cx="1086870" cy="7608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30</a:t>
          </a:r>
          <a:endParaRPr lang="ru-RU" sz="2200" kern="1200" dirty="0"/>
        </a:p>
      </dsp:txBody>
      <dsp:txXfrm rot="-5400000">
        <a:off x="7664126" y="3290936"/>
        <a:ext cx="760809" cy="326061"/>
      </dsp:txXfrm>
    </dsp:sp>
    <dsp:sp modelId="{3073A277-64D5-468F-ACFE-77250D50A76E}">
      <dsp:nvSpPr>
        <dsp:cNvPr id="0" name=""/>
        <dsp:cNvSpPr/>
      </dsp:nvSpPr>
      <dsp:spPr>
        <a:xfrm rot="16200000">
          <a:off x="3478830" y="-568298"/>
          <a:ext cx="706465" cy="7664126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63576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300" kern="1200" dirty="0" smtClean="0">
              <a:cs typeface="Times New Roman" panose="02020603050405020304" pitchFamily="18" charset="0"/>
            </a:rPr>
            <a:t>Количество контрактов, заключенных при поддержке ЦПЭ </a:t>
          </a:r>
          <a:endParaRPr lang="ru-RU" sz="2300" kern="1200" dirty="0"/>
        </a:p>
      </dsp:txBody>
      <dsp:txXfrm rot="5400000">
        <a:off x="34487" y="2945019"/>
        <a:ext cx="7629639" cy="637491"/>
      </dsp:txXfrm>
    </dsp:sp>
    <dsp:sp modelId="{2C4C2E34-9DBB-4EF5-9DB5-32F4F0EC49EA}">
      <dsp:nvSpPr>
        <dsp:cNvPr id="0" name=""/>
        <dsp:cNvSpPr/>
      </dsp:nvSpPr>
      <dsp:spPr>
        <a:xfrm rot="5400000">
          <a:off x="7501095" y="4043252"/>
          <a:ext cx="1086870" cy="76080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711,1</a:t>
          </a:r>
          <a:endParaRPr lang="ru-RU" sz="2200" kern="1200" dirty="0"/>
        </a:p>
      </dsp:txBody>
      <dsp:txXfrm rot="-5400000">
        <a:off x="7664126" y="4260627"/>
        <a:ext cx="760809" cy="326061"/>
      </dsp:txXfrm>
    </dsp:sp>
    <dsp:sp modelId="{48110944-D429-454D-80AC-149632150C3B}">
      <dsp:nvSpPr>
        <dsp:cNvPr id="0" name=""/>
        <dsp:cNvSpPr/>
      </dsp:nvSpPr>
      <dsp:spPr>
        <a:xfrm rot="16200000">
          <a:off x="3478830" y="401391"/>
          <a:ext cx="706465" cy="7664126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63576" bIns="1460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300" kern="1200" dirty="0" smtClean="0"/>
            <a:t>Объем поддержанного экспорта, млн. рублей</a:t>
          </a:r>
        </a:p>
      </dsp:txBody>
      <dsp:txXfrm rot="5400000">
        <a:off x="34487" y="3914709"/>
        <a:ext cx="7629639" cy="637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CE672-A6C2-4BB6-BAAF-FAD76C614945}">
      <dsp:nvSpPr>
        <dsp:cNvPr id="0" name=""/>
        <dsp:cNvSpPr/>
      </dsp:nvSpPr>
      <dsp:spPr>
        <a:xfrm>
          <a:off x="0" y="0"/>
          <a:ext cx="8640960" cy="1269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Информационные </a:t>
          </a:r>
          <a:br>
            <a:rPr lang="ru-RU" sz="3600" kern="1200" dirty="0" smtClean="0"/>
          </a:br>
          <a:r>
            <a:rPr lang="ru-RU" sz="2400" kern="1200" dirty="0" smtClean="0"/>
            <a:t>(о мерах государственной поддержки)</a:t>
          </a:r>
          <a:endParaRPr lang="ru-RU" sz="2400" kern="1200" dirty="0"/>
        </a:p>
      </dsp:txBody>
      <dsp:txXfrm>
        <a:off x="1855192" y="0"/>
        <a:ext cx="6785768" cy="1269999"/>
      </dsp:txXfrm>
    </dsp:sp>
    <dsp:sp modelId="{76B40E8F-5AD9-4B70-AE49-90D11285C3C3}">
      <dsp:nvSpPr>
        <dsp:cNvPr id="0" name=""/>
        <dsp:cNvSpPr/>
      </dsp:nvSpPr>
      <dsp:spPr>
        <a:xfrm>
          <a:off x="126999" y="126999"/>
          <a:ext cx="1728192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C3459C-334E-49B5-A553-9F5B29E07C89}">
      <dsp:nvSpPr>
        <dsp:cNvPr id="0" name=""/>
        <dsp:cNvSpPr/>
      </dsp:nvSpPr>
      <dsp:spPr>
        <a:xfrm>
          <a:off x="0" y="1396999"/>
          <a:ext cx="8640960" cy="12699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Организационные </a:t>
          </a:r>
          <a:br>
            <a:rPr lang="ru-RU" sz="3500" kern="1200" dirty="0" smtClean="0"/>
          </a:br>
          <a:r>
            <a:rPr lang="ru-RU" sz="2400" kern="1200" dirty="0" smtClean="0"/>
            <a:t>(международные бизнес миссии и выставки,</a:t>
          </a:r>
          <a:br>
            <a:rPr lang="ru-RU" sz="2400" kern="1200" dirty="0" smtClean="0"/>
          </a:br>
          <a:r>
            <a:rPr lang="ru-RU" sz="2400" kern="1200" dirty="0" smtClean="0"/>
            <a:t>семинары, конференции, тренинги)</a:t>
          </a:r>
          <a:endParaRPr lang="ru-RU" sz="2400" kern="1200" dirty="0"/>
        </a:p>
      </dsp:txBody>
      <dsp:txXfrm>
        <a:off x="1855192" y="1396999"/>
        <a:ext cx="6785768" cy="1269999"/>
      </dsp:txXfrm>
    </dsp:sp>
    <dsp:sp modelId="{C4ECC4FF-D07F-453D-8A73-77023FE4E9A7}">
      <dsp:nvSpPr>
        <dsp:cNvPr id="0" name=""/>
        <dsp:cNvSpPr/>
      </dsp:nvSpPr>
      <dsp:spPr>
        <a:xfrm>
          <a:off x="126999" y="1523999"/>
          <a:ext cx="1728192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204747-221E-403D-B4E9-B85A9BA7F8C9}">
      <dsp:nvSpPr>
        <dsp:cNvPr id="0" name=""/>
        <dsp:cNvSpPr/>
      </dsp:nvSpPr>
      <dsp:spPr>
        <a:xfrm>
          <a:off x="0" y="2793999"/>
          <a:ext cx="8640960" cy="12699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Консультационные </a:t>
          </a:r>
          <a:br>
            <a:rPr lang="ru-RU" sz="3500" kern="1200" dirty="0" smtClean="0"/>
          </a:br>
          <a:r>
            <a:rPr lang="ru-RU" sz="2400" kern="1200" dirty="0" smtClean="0"/>
            <a:t>(индивидуальные консультации по вопросам </a:t>
          </a:r>
          <a:r>
            <a:rPr lang="ru-RU" sz="2400" kern="1200" dirty="0" smtClean="0"/>
            <a:t>ВЭД)</a:t>
          </a:r>
          <a:endParaRPr lang="ru-RU" sz="2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1855192" y="2793999"/>
        <a:ext cx="6785768" cy="1269999"/>
      </dsp:txXfrm>
    </dsp:sp>
    <dsp:sp modelId="{3E4072CE-3DA8-481B-921E-6C3F3C23F376}">
      <dsp:nvSpPr>
        <dsp:cNvPr id="0" name=""/>
        <dsp:cNvSpPr/>
      </dsp:nvSpPr>
      <dsp:spPr>
        <a:xfrm>
          <a:off x="126999" y="2920999"/>
          <a:ext cx="1728192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78DC8-404F-4A61-9E9D-926C10BE82C0}">
      <dsp:nvSpPr>
        <dsp:cNvPr id="0" name=""/>
        <dsp:cNvSpPr/>
      </dsp:nvSpPr>
      <dsp:spPr>
        <a:xfrm>
          <a:off x="2573" y="0"/>
          <a:ext cx="3135653" cy="99323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СМСП обращается в ЦПЭ за услугой </a:t>
          </a:r>
          <a:endParaRPr lang="ru-RU" sz="2100" kern="1200" dirty="0"/>
        </a:p>
      </dsp:txBody>
      <dsp:txXfrm>
        <a:off x="499192" y="0"/>
        <a:ext cx="2142415" cy="993238"/>
      </dsp:txXfrm>
    </dsp:sp>
    <dsp:sp modelId="{6047E2FB-4DA9-4A68-A82D-9881FE2C1262}">
      <dsp:nvSpPr>
        <dsp:cNvPr id="0" name=""/>
        <dsp:cNvSpPr/>
      </dsp:nvSpPr>
      <dsp:spPr>
        <a:xfrm>
          <a:off x="2824661" y="0"/>
          <a:ext cx="3135653" cy="993238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ЦПЭ оказывает услугу</a:t>
          </a:r>
          <a:endParaRPr lang="ru-RU" sz="2100" kern="1200" dirty="0"/>
        </a:p>
      </dsp:txBody>
      <dsp:txXfrm>
        <a:off x="3321280" y="0"/>
        <a:ext cx="2142415" cy="993238"/>
      </dsp:txXfrm>
    </dsp:sp>
    <dsp:sp modelId="{7FFDD053-7C29-4145-ADBA-CB94F8371414}">
      <dsp:nvSpPr>
        <dsp:cNvPr id="0" name=""/>
        <dsp:cNvSpPr/>
      </dsp:nvSpPr>
      <dsp:spPr>
        <a:xfrm>
          <a:off x="5646749" y="0"/>
          <a:ext cx="3135653" cy="993238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Заключение экспортного контракта</a:t>
          </a:r>
          <a:endParaRPr lang="ru-RU" sz="2100" kern="1200" dirty="0"/>
        </a:p>
      </dsp:txBody>
      <dsp:txXfrm>
        <a:off x="6143368" y="0"/>
        <a:ext cx="2142415" cy="993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ED510-E62E-4D25-B024-9A8DE2A158E1}">
      <dsp:nvSpPr>
        <dsp:cNvPr id="0" name=""/>
        <dsp:cNvSpPr/>
      </dsp:nvSpPr>
      <dsp:spPr>
        <a:xfrm>
          <a:off x="0" y="38654"/>
          <a:ext cx="4110172" cy="304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Консультирование по вопросам экспортной деятельности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4850" y="53504"/>
        <a:ext cx="4080472" cy="274500"/>
      </dsp:txXfrm>
    </dsp:sp>
    <dsp:sp modelId="{09BB3F42-D646-4668-B9D4-7278A9902676}">
      <dsp:nvSpPr>
        <dsp:cNvPr id="0" name=""/>
        <dsp:cNvSpPr/>
      </dsp:nvSpPr>
      <dsp:spPr>
        <a:xfrm>
          <a:off x="0" y="365894"/>
          <a:ext cx="4110172" cy="304200"/>
        </a:xfrm>
        <a:prstGeom prst="roundRect">
          <a:avLst/>
        </a:prstGeom>
        <a:gradFill rotWithShape="0">
          <a:gsLst>
            <a:gs pos="0">
              <a:schemeClr val="accent3">
                <a:hueOff val="1125026"/>
                <a:satOff val="-1688"/>
                <a:lumOff val="-27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"/>
                <a:satOff val="-1688"/>
                <a:lumOff val="-27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"/>
                <a:satOff val="-1688"/>
                <a:lumOff val="-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Акселерационные программы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4850" y="380744"/>
        <a:ext cx="4080472" cy="274500"/>
      </dsp:txXfrm>
    </dsp:sp>
    <dsp:sp modelId="{9BA92B1E-0C7A-478C-BC85-EE31B63483EC}">
      <dsp:nvSpPr>
        <dsp:cNvPr id="0" name=""/>
        <dsp:cNvSpPr/>
      </dsp:nvSpPr>
      <dsp:spPr>
        <a:xfrm>
          <a:off x="0" y="693134"/>
          <a:ext cx="4110172" cy="304200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Экспертиза и сопровождение экспортного контракта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4850" y="707984"/>
        <a:ext cx="4080472" cy="274500"/>
      </dsp:txXfrm>
    </dsp:sp>
    <dsp:sp modelId="{9E75877A-91B6-4964-A3C0-4E0D5E88637E}">
      <dsp:nvSpPr>
        <dsp:cNvPr id="0" name=""/>
        <dsp:cNvSpPr/>
      </dsp:nvSpPr>
      <dsp:spPr>
        <a:xfrm>
          <a:off x="0" y="1020374"/>
          <a:ext cx="4110172" cy="304200"/>
        </a:xfrm>
        <a:prstGeom prst="roundRect">
          <a:avLst/>
        </a:prstGeom>
        <a:gradFill rotWithShape="0">
          <a:gsLst>
            <a:gs pos="0">
              <a:schemeClr val="accent3">
                <a:hueOff val="3375079"/>
                <a:satOff val="-5064"/>
                <a:lumOff val="-824"/>
                <a:alphaOff val="0"/>
                <a:shade val="51000"/>
                <a:satMod val="130000"/>
              </a:schemeClr>
            </a:gs>
            <a:gs pos="80000">
              <a:schemeClr val="accent3">
                <a:hueOff val="3375079"/>
                <a:satOff val="-5064"/>
                <a:lumOff val="-824"/>
                <a:alphaOff val="0"/>
                <a:shade val="93000"/>
                <a:satMod val="130000"/>
              </a:schemeClr>
            </a:gs>
            <a:gs pos="100000">
              <a:schemeClr val="accent3">
                <a:hueOff val="3375079"/>
                <a:satOff val="-5064"/>
                <a:lumOff val="-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Сертификация и стандартизация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4850" y="1035224"/>
        <a:ext cx="4080472" cy="274500"/>
      </dsp:txXfrm>
    </dsp:sp>
    <dsp:sp modelId="{21DA745D-6C13-43FC-BC3D-2BDCEEF1DC66}">
      <dsp:nvSpPr>
        <dsp:cNvPr id="0" name=""/>
        <dsp:cNvSpPr/>
      </dsp:nvSpPr>
      <dsp:spPr>
        <a:xfrm>
          <a:off x="0" y="1347614"/>
          <a:ext cx="4110172" cy="304200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Поиск иностранного партнёра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4850" y="1362464"/>
        <a:ext cx="4080472" cy="274500"/>
      </dsp:txXfrm>
    </dsp:sp>
    <dsp:sp modelId="{37E9E87A-DA1B-411F-8B57-6003D0DBE2BD}">
      <dsp:nvSpPr>
        <dsp:cNvPr id="0" name=""/>
        <dsp:cNvSpPr/>
      </dsp:nvSpPr>
      <dsp:spPr>
        <a:xfrm>
          <a:off x="0" y="1674855"/>
          <a:ext cx="4110172" cy="30420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Индивидуальные маркетинговые и патентные исследования иностранного рынка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4850" y="1689705"/>
        <a:ext cx="4080472" cy="274500"/>
      </dsp:txXfrm>
    </dsp:sp>
    <dsp:sp modelId="{97E63AFB-F39A-4EB5-BDE5-62DE5CEE9A85}">
      <dsp:nvSpPr>
        <dsp:cNvPr id="0" name=""/>
        <dsp:cNvSpPr/>
      </dsp:nvSpPr>
      <dsp:spPr>
        <a:xfrm>
          <a:off x="0" y="2002095"/>
          <a:ext cx="4110172" cy="304200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Обеспечение защиты интеллектуальной собственности за пределами РФ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4850" y="2016945"/>
        <a:ext cx="4080472" cy="274500"/>
      </dsp:txXfrm>
    </dsp:sp>
    <dsp:sp modelId="{AC3B69BA-918F-4C80-AFBE-3FAB9FA5D8D7}">
      <dsp:nvSpPr>
        <dsp:cNvPr id="0" name=""/>
        <dsp:cNvSpPr/>
      </dsp:nvSpPr>
      <dsp:spPr>
        <a:xfrm>
          <a:off x="0" y="2329335"/>
          <a:ext cx="4110172" cy="304200"/>
        </a:xfrm>
        <a:prstGeom prst="roundRect">
          <a:avLst/>
        </a:prstGeom>
        <a:gradFill rotWithShape="0">
          <a:gsLst>
            <a:gs pos="0">
              <a:schemeClr val="accent3">
                <a:hueOff val="7875184"/>
                <a:satOff val="-11816"/>
                <a:lumOff val="-1922"/>
                <a:alphaOff val="0"/>
                <a:shade val="51000"/>
                <a:satMod val="130000"/>
              </a:schemeClr>
            </a:gs>
            <a:gs pos="80000">
              <a:schemeClr val="accent3">
                <a:hueOff val="7875184"/>
                <a:satOff val="-11816"/>
                <a:lumOff val="-1922"/>
                <a:alphaOff val="0"/>
                <a:shade val="93000"/>
                <a:satMod val="130000"/>
              </a:schemeClr>
            </a:gs>
            <a:gs pos="100000">
              <a:schemeClr val="accent3">
                <a:hueOff val="7875184"/>
                <a:satOff val="-11816"/>
                <a:lumOff val="-1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Размещение на международных электронных площадках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4850" y="2344185"/>
        <a:ext cx="4080472" cy="274500"/>
      </dsp:txXfrm>
    </dsp:sp>
    <dsp:sp modelId="{0A9F0906-A0C8-49DB-8A5A-6C8543AFBDA3}">
      <dsp:nvSpPr>
        <dsp:cNvPr id="0" name=""/>
        <dsp:cNvSpPr/>
      </dsp:nvSpPr>
      <dsp:spPr>
        <a:xfrm>
          <a:off x="0" y="2656575"/>
          <a:ext cx="4110172" cy="304200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Перевод на иностранные языки презентационных материалов и сайтов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4850" y="2671425"/>
        <a:ext cx="4080472" cy="274500"/>
      </dsp:txXfrm>
    </dsp:sp>
    <dsp:sp modelId="{98282DCC-EF33-4C67-844D-876308770D6A}">
      <dsp:nvSpPr>
        <dsp:cNvPr id="0" name=""/>
        <dsp:cNvSpPr/>
      </dsp:nvSpPr>
      <dsp:spPr>
        <a:xfrm>
          <a:off x="0" y="2983815"/>
          <a:ext cx="4110172" cy="304200"/>
        </a:xfrm>
        <a:prstGeom prst="roundRect">
          <a:avLst/>
        </a:prstGeom>
        <a:gradFill rotWithShape="0">
          <a:gsLst>
            <a:gs pos="0">
              <a:schemeClr val="accent3">
                <a:hueOff val="10125237"/>
                <a:satOff val="-15192"/>
                <a:lumOff val="-2471"/>
                <a:alphaOff val="0"/>
                <a:shade val="51000"/>
                <a:satMod val="130000"/>
              </a:schemeClr>
            </a:gs>
            <a:gs pos="80000">
              <a:schemeClr val="accent3">
                <a:hueOff val="10125237"/>
                <a:satOff val="-15192"/>
                <a:lumOff val="-2471"/>
                <a:alphaOff val="0"/>
                <a:shade val="93000"/>
                <a:satMod val="130000"/>
              </a:schemeClr>
            </a:gs>
            <a:gs pos="100000">
              <a:schemeClr val="accent3">
                <a:hueOff val="10125237"/>
                <a:satOff val="-15192"/>
                <a:lumOff val="-2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Формирование коммерческого предложения под целевые иностранные рынки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4850" y="2998665"/>
        <a:ext cx="4080472" cy="274500"/>
      </dsp:txXfrm>
    </dsp:sp>
    <dsp:sp modelId="{F848CC4B-AF41-448A-838D-5EF199B3787D}">
      <dsp:nvSpPr>
        <dsp:cNvPr id="0" name=""/>
        <dsp:cNvSpPr/>
      </dsp:nvSpPr>
      <dsp:spPr>
        <a:xfrm>
          <a:off x="0" y="3311055"/>
          <a:ext cx="4110172" cy="3042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Организация участия СМСП в международных выставках и бизнес-миссиях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4850" y="3325905"/>
        <a:ext cx="4080472" cy="27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6FE61EB-F092-4960-AA31-EFC526AF8225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C3144F5-8487-48E8-A7CF-BF5CB45CD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54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0CB8F0E-4307-46CA-86D0-A72AE88ECF5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4FDDA49-FF4E-498F-9DF4-64E57E4B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96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628800"/>
            <a:ext cx="8458200" cy="147002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 итогах и перспективах работы министерства экономического развития и инвестиций Самарской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55776" y="4077072"/>
            <a:ext cx="6400800" cy="72008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Министерство экономического развития и инвестиций Самарской области</a:t>
            </a:r>
          </a:p>
        </p:txBody>
      </p:sp>
      <p:pic>
        <p:nvPicPr>
          <p:cNvPr id="11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683568" y="3284984"/>
            <a:ext cx="84604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2123728" y="6669360"/>
            <a:ext cx="56166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5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-27384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fld id="{1E888AAF-5769-407E-8E36-E982C7A18D16}" type="datetime1">
              <a:rPr lang="ru-RU" smtClean="0"/>
              <a:t>28.05.2019</a:t>
            </a:fld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270576" cy="7373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93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31A9-83F5-42C3-B6AD-1F1E37A6FF7A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020-B52B-471B-9939-BA94FE6EB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4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</a:t>
            </a:r>
            <a:r>
              <a:rPr lang="ru-RU" dirty="0" smtClean="0"/>
              <a:t>(цвет обозначения в тексте позитива)</a:t>
            </a:r>
          </a:p>
          <a:p>
            <a:pPr lvl="2"/>
            <a:r>
              <a:rPr lang="ru-RU" dirty="0" smtClean="0"/>
              <a:t>Третий уровень (цвет обозначения в тексте негатива)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>
            <a:lvl1pPr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8FABED-2728-41B6-9FB5-6B38E891BAA6}" type="datetime1">
              <a:rPr lang="ru-RU" smtClean="0"/>
              <a:pPr/>
              <a:t>28.05.2019</a:t>
            </a:fld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D78B8A-58FF-4BB4-B6B6-A98D4AC5AC5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97352"/>
            <a:ext cx="6012160" cy="0"/>
          </a:xfrm>
          <a:prstGeom prst="line">
            <a:avLst/>
          </a:prstGeom>
          <a:ln w="63500">
            <a:solidFill>
              <a:srgbClr val="0070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1720" y="659735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rgbClr val="898989"/>
                </a:solidFill>
                <a:effectLst/>
                <a:latin typeface="+mn-lt"/>
                <a:ea typeface="+mn-ea"/>
                <a:cs typeface="+mn-cs"/>
              </a:rPr>
              <a:t>Министерство экономического развития и инвестиций Самарской области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12160" y="6597352"/>
            <a:ext cx="31318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timing>
    <p:tnLst>
      <p:par>
        <p:cTn id="1" dur="indefinite" restart="never" nodeType="tmRoot"/>
      </p:par>
    </p:tnLst>
  </p:timing>
  <p:hf hdr="0" ftr="0"/>
  <p:txStyles>
    <p:titleStyle>
      <a:lvl1pPr indent="450000"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1.jpeg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556792"/>
            <a:ext cx="8458200" cy="16140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altLang="ru-RU" sz="2600" dirty="0">
                <a:solidFill>
                  <a:schemeClr val="bg1"/>
                </a:solidFill>
                <a:latin typeface="Arial" charset="0"/>
                <a:cs typeface="Arial" charset="0"/>
              </a:rPr>
              <a:t>ЦЕНТР ПОДДЕРЖКИ ЭКСПОРТА </a:t>
            </a:r>
            <a:br>
              <a:rPr lang="ru-RU" altLang="ru-RU" sz="2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altLang="ru-RU" sz="2600" dirty="0">
                <a:solidFill>
                  <a:schemeClr val="bg1"/>
                </a:solidFill>
                <a:latin typeface="Arial" charset="0"/>
                <a:cs typeface="Arial" charset="0"/>
              </a:rPr>
              <a:t>(структурное подразделение  Фонда </a:t>
            </a:r>
            <a:br>
              <a:rPr lang="ru-RU" altLang="ru-RU" sz="2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altLang="ru-RU" sz="2600" dirty="0">
                <a:solidFill>
                  <a:schemeClr val="bg1"/>
                </a:solidFill>
                <a:latin typeface="Arial" charset="0"/>
                <a:cs typeface="Arial" charset="0"/>
              </a:rPr>
              <a:t>«Региональный центр развития предпринимательства Самарской области»)</a:t>
            </a:r>
          </a:p>
        </p:txBody>
      </p:sp>
      <p:pic>
        <p:nvPicPr>
          <p:cNvPr id="3" name="Picture 2" descr="Z:\Blah blah blah\логотип фонда и центра\rus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9539"/>
            <a:ext cx="4767262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3429001"/>
            <a:ext cx="7848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5" rIns="45714" bIns="45715">
            <a:normAutofit/>
          </a:bodyPr>
          <a:lstStyle>
            <a:lvl1pPr marL="0" marR="0" indent="0" algn="r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dirty="0" smtClean="0"/>
              <a:t>+7 (846) 205-71-35</a:t>
            </a:r>
          </a:p>
          <a:p>
            <a:pPr hangingPunct="1"/>
            <a:r>
              <a:rPr lang="ru-RU" dirty="0" smtClean="0"/>
              <a:t>г. Самара, ул. Самарская, 165</a:t>
            </a:r>
          </a:p>
          <a:p>
            <a:pPr hangingPunct="1"/>
            <a:r>
              <a:rPr lang="en-US" i="1" dirty="0" smtClean="0"/>
              <a:t>http://rus63.com/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010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robyova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79" y="775048"/>
            <a:ext cx="1650021" cy="165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AAF-5769-407E-8E36-E982C7A18D16}" type="datetime1">
              <a:rPr lang="ru-RU" smtClean="0"/>
              <a:t>28.05.2019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B8A-58FF-4BB4-B6B6-A98D4AC5AC54}" type="slidenum">
              <a:rPr lang="ru-RU" smtClean="0"/>
              <a:t>2</a:t>
            </a:fld>
            <a:endParaRPr lang="ru-RU"/>
          </a:p>
        </p:txBody>
      </p:sp>
      <p:sp>
        <p:nvSpPr>
          <p:cNvPr id="13" name="Заголовок 12"/>
          <p:cNvSpPr txBox="1">
            <a:spLocks/>
          </p:cNvSpPr>
          <p:nvPr/>
        </p:nvSpPr>
        <p:spPr>
          <a:xfrm>
            <a:off x="1691680" y="116632"/>
            <a:ext cx="6292547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/>
              </a:rPr>
              <a:t>Центр поддержки экспорта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274" y="793454"/>
            <a:ext cx="8157125" cy="17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  <a:buSzPct val="200000"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Основные цели деятельности:</a:t>
            </a:r>
            <a:endParaRPr lang="ru-RU" altLang="ru-RU" sz="2400" b="1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lvl="0" indent="285750">
              <a:spcBef>
                <a:spcPct val="20000"/>
              </a:spcBef>
              <a:buSzPct val="200000"/>
              <a:buFont typeface="Arial" panose="020B0604020202020204" pitchFamily="34" charset="0"/>
              <a:buChar char="•"/>
            </a:pPr>
            <a:r>
              <a:rPr lang="ru-RU" altLang="ru-RU" sz="1600" kern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Популяризация экспортной деятельности на территории Самарской области,</a:t>
            </a:r>
          </a:p>
          <a:p>
            <a:pPr lvl="0" indent="285750">
              <a:spcBef>
                <a:spcPct val="20000"/>
              </a:spcBef>
              <a:buSzPct val="200000"/>
              <a:buFont typeface="Arial" panose="020B0604020202020204" pitchFamily="34" charset="0"/>
              <a:buChar char="•"/>
            </a:pPr>
            <a:r>
              <a:rPr lang="ru-RU" altLang="ru-RU" sz="1600" kern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Содействие выходу СМСП на иностранный рынок товаров, услуг и технологий,</a:t>
            </a:r>
          </a:p>
          <a:p>
            <a:pPr lvl="0" indent="285750">
              <a:spcBef>
                <a:spcPct val="20000"/>
              </a:spcBef>
              <a:buSzPct val="200000"/>
              <a:buFont typeface="Arial" panose="020B0604020202020204" pitchFamily="34" charset="0"/>
              <a:buChar char="•"/>
            </a:pPr>
            <a:r>
              <a:rPr lang="ru-RU" altLang="ru-RU" sz="1600" kern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Распространение информации об экспортных возможностях СМСП, </a:t>
            </a:r>
            <a:br>
              <a:rPr lang="ru-RU" altLang="ru-RU" sz="1600" kern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1600" kern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презентация экспортного потенциала Самарской области. </a:t>
            </a:r>
          </a:p>
        </p:txBody>
      </p:sp>
      <p:pic>
        <p:nvPicPr>
          <p:cNvPr id="15" name="Picture 8" descr="Z:\Blah blah blah\бизнес миссии\2015\Отчет волд фуд\Приложение 19\на печать\IMG_76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t="5335" r="7539" b="6589"/>
          <a:stretch/>
        </p:blipFill>
        <p:spPr bwMode="auto">
          <a:xfrm>
            <a:off x="4355975" y="2564904"/>
            <a:ext cx="4650781" cy="3465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37278" y="2484642"/>
            <a:ext cx="4218697" cy="382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  <a:buSzPct val="200000"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Причины создания:</a:t>
            </a:r>
            <a:endParaRPr lang="ru-RU" altLang="ru-RU" sz="2400" b="1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lvl="0" indent="285750">
              <a:spcBef>
                <a:spcPct val="20000"/>
              </a:spcBef>
              <a:buSzPct val="200000"/>
              <a:buFont typeface="Arial" panose="020B0604020202020204" pitchFamily="34" charset="0"/>
              <a:buChar char="•"/>
            </a:pPr>
            <a:r>
              <a:rPr lang="ru-RU" altLang="ru-RU" sz="1600" kern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Постановление Правительства Самарской области (ППСО) от 24.06.2011 №308,</a:t>
            </a:r>
          </a:p>
          <a:p>
            <a:pPr lvl="0" indent="285750">
              <a:spcBef>
                <a:spcPct val="20000"/>
              </a:spcBef>
              <a:buSzPct val="200000"/>
              <a:buFont typeface="Arial" panose="020B0604020202020204" pitchFamily="34" charset="0"/>
              <a:buChar char="•"/>
            </a:pPr>
            <a:r>
              <a:rPr lang="ru-RU" altLang="ru-RU" sz="1600" kern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Реализация областной целевой программы «Развитие малого и среднего предпринимательства в Самарской области» на 2009-2012 годы (ППСО от 27.03.2009 №184), реализация </a:t>
            </a:r>
            <a:r>
              <a:rPr lang="ru-RU" altLang="ru-RU" sz="16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государственной программы Самарской области «</a:t>
            </a:r>
            <a:r>
              <a:rPr lang="ru-RU" altLang="ru-RU" sz="1600" kern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Развитие предпринимательства</a:t>
            </a:r>
            <a:r>
              <a:rPr lang="ru-RU" altLang="ru-RU" sz="16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торговли и туризма в Самарской области» на 2014-2030 годы (ППСО от 29.11.2013 </a:t>
            </a:r>
            <a:r>
              <a:rPr lang="ru-RU" altLang="ru-RU" sz="1600" kern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№699).</a:t>
            </a:r>
            <a:endParaRPr lang="ru-RU" altLang="ru-RU" sz="16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AAF-5769-407E-8E36-E982C7A18D16}" type="datetime1">
              <a:rPr lang="ru-RU" smtClean="0"/>
              <a:t>28.05.2019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B8A-58FF-4BB4-B6B6-A98D4AC5AC54}" type="slidenum">
              <a:rPr lang="ru-RU" smtClean="0"/>
              <a:t>3</a:t>
            </a:fld>
            <a:endParaRPr lang="ru-RU"/>
          </a:p>
        </p:txBody>
      </p:sp>
      <p:sp>
        <p:nvSpPr>
          <p:cNvPr id="13" name="Заголовок 12"/>
          <p:cNvSpPr txBox="1">
            <a:spLocks/>
          </p:cNvSpPr>
          <p:nvPr/>
        </p:nvSpPr>
        <p:spPr>
          <a:xfrm>
            <a:off x="1691680" y="116632"/>
            <a:ext cx="6292547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/>
              </a:rPr>
              <a:t>Центр поддержки экспорта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908720"/>
            <a:ext cx="8640960" cy="575717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+mj-lt"/>
                <a:cs typeface="Calibri" panose="020F0502020204030204" pitchFamily="34" charset="0"/>
              </a:rPr>
              <a:t>Результаты деятельности 2018 года</a:t>
            </a:r>
            <a:endParaRPr lang="ru-RU" b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73433307"/>
              </p:ext>
            </p:extLst>
          </p:nvPr>
        </p:nvGraphicFramePr>
        <p:xfrm>
          <a:off x="395536" y="1484784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6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AAF-5769-407E-8E36-E982C7A18D16}" type="datetime1">
              <a:rPr lang="ru-RU" smtClean="0"/>
              <a:t>28.05.2019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B8A-58FF-4BB4-B6B6-A98D4AC5AC54}" type="slidenum">
              <a:rPr lang="ru-RU" smtClean="0"/>
              <a:t>4</a:t>
            </a:fld>
            <a:endParaRPr lang="ru-RU"/>
          </a:p>
        </p:txBody>
      </p:sp>
      <p:sp>
        <p:nvSpPr>
          <p:cNvPr id="13" name="Заголовок 12"/>
          <p:cNvSpPr txBox="1">
            <a:spLocks/>
          </p:cNvSpPr>
          <p:nvPr/>
        </p:nvSpPr>
        <p:spPr>
          <a:xfrm>
            <a:off x="1691680" y="116632"/>
            <a:ext cx="6292547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/>
              </a:rPr>
              <a:t>Центр поддержки экспорта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8461" y="764703"/>
            <a:ext cx="8824019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  <a:buSzPct val="200000"/>
            </a:pPr>
            <a:r>
              <a:rPr lang="ru-RU" altLang="ru-RU" sz="3600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Услуги</a:t>
            </a:r>
          </a:p>
          <a:p>
            <a:pPr lvl="0" algn="ctr">
              <a:spcBef>
                <a:spcPct val="20000"/>
              </a:spcBef>
              <a:buSzPct val="200000"/>
            </a:pPr>
            <a:r>
              <a:rPr lang="ru-RU" altLang="ru-RU" sz="2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</a:t>
            </a:r>
            <a:r>
              <a:rPr lang="ru-RU" altLang="ru-RU" sz="2400" kern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редоставляются СМСП на безвозмездной основе</a:t>
            </a:r>
          </a:p>
          <a:p>
            <a:pPr lvl="0">
              <a:spcBef>
                <a:spcPct val="20000"/>
              </a:spcBef>
              <a:buSzPct val="200000"/>
            </a:pPr>
            <a:endParaRPr lang="ru-RU" altLang="ru-RU" sz="1600" kern="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08382482"/>
              </p:ext>
            </p:extLst>
          </p:nvPr>
        </p:nvGraphicFramePr>
        <p:xfrm>
          <a:off x="159990" y="2201892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vorobyova\Desktop\palavra-info-desenho_csp739704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0"/>
          <a:stretch/>
        </p:blipFill>
        <p:spPr bwMode="auto">
          <a:xfrm>
            <a:off x="69127" y="2199052"/>
            <a:ext cx="2004800" cy="1273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robyova\Desktop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" y="5085184"/>
            <a:ext cx="2047138" cy="1153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orobyova\Desktop\thumb_000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2" y="3573016"/>
            <a:ext cx="1309107" cy="1309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AAF-5769-407E-8E36-E982C7A18D16}" type="datetime1">
              <a:rPr lang="ru-RU" smtClean="0"/>
              <a:t>28.05.2019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B8A-58FF-4BB4-B6B6-A98D4AC5AC54}" type="slidenum">
              <a:rPr lang="ru-RU" smtClean="0"/>
              <a:t>5</a:t>
            </a:fld>
            <a:endParaRPr lang="ru-RU"/>
          </a:p>
        </p:txBody>
      </p:sp>
      <p:sp>
        <p:nvSpPr>
          <p:cNvPr id="13" name="Заголовок 12"/>
          <p:cNvSpPr txBox="1">
            <a:spLocks/>
          </p:cNvSpPr>
          <p:nvPr/>
        </p:nvSpPr>
        <p:spPr>
          <a:xfrm>
            <a:off x="1691680" y="116632"/>
            <a:ext cx="6292547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/>
              </a:rPr>
              <a:t>Центр поддержки экспорта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 txBox="1">
            <a:spLocks/>
          </p:cNvSpPr>
          <p:nvPr/>
        </p:nvSpPr>
        <p:spPr>
          <a:xfrm>
            <a:off x="8476178" y="6900580"/>
            <a:ext cx="392368" cy="365125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78B8A-58FF-4BB4-B6B6-A98D4AC5AC5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6993072" y="2573127"/>
            <a:ext cx="1992290" cy="2368041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Экспортный контракт</a:t>
            </a:r>
            <a:endParaRPr lang="ru-RU" sz="1600" dirty="0"/>
          </a:p>
        </p:txBody>
      </p:sp>
      <p:sp>
        <p:nvSpPr>
          <p:cNvPr id="5" name="Нашивка 4"/>
          <p:cNvSpPr/>
          <p:nvPr/>
        </p:nvSpPr>
        <p:spPr>
          <a:xfrm>
            <a:off x="6372200" y="2667902"/>
            <a:ext cx="844672" cy="217849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810394494"/>
              </p:ext>
            </p:extLst>
          </p:nvPr>
        </p:nvGraphicFramePr>
        <p:xfrm>
          <a:off x="179512" y="5445224"/>
          <a:ext cx="8784976" cy="99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Picture 7" descr="P:\--Экспортный центр--\! Ира\иллюстрации\для презентаций\12164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3456"/>
            <a:ext cx="1650468" cy="15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право 28"/>
          <p:cNvSpPr/>
          <p:nvPr/>
        </p:nvSpPr>
        <p:spPr>
          <a:xfrm>
            <a:off x="2262028" y="793456"/>
            <a:ext cx="4824536" cy="1143964"/>
          </a:xfrm>
          <a:prstGeom prst="rightArrow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Экспорт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3" name="Picture 5" descr="P:\--Экспортный центр--\! Ира\иллюстрации\для презентаций\stamp-1156413_960_7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352">
            <a:off x="7291227" y="4346364"/>
            <a:ext cx="1336736" cy="3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19449178"/>
              </p:ext>
            </p:extLst>
          </p:nvPr>
        </p:nvGraphicFramePr>
        <p:xfrm>
          <a:off x="2262028" y="1700808"/>
          <a:ext cx="4110172" cy="365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7" name="Picture 3" descr="P:\--Экспортный центр--\! Ира\иллюстрации\для презентаций\globe-24502_960_72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38" y="932733"/>
            <a:ext cx="1274047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orobyova\Desktop\no-translate-detected_318-46582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0"/>
          <a:stretch/>
        </p:blipFill>
        <p:spPr bwMode="auto">
          <a:xfrm>
            <a:off x="467544" y="2322986"/>
            <a:ext cx="1562097" cy="286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Z:\Blah blah blah\логотип фонда и центра\rus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24" y="1"/>
            <a:ext cx="4767262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4"/>
          <p:cNvSpPr>
            <a:spLocks noGrp="1"/>
          </p:cNvSpPr>
          <p:nvPr>
            <p:ph type="body" idx="4294967295"/>
          </p:nvPr>
        </p:nvSpPr>
        <p:spPr>
          <a:xfrm>
            <a:off x="306388" y="1601916"/>
            <a:ext cx="8414692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Aft>
                <a:spcPts val="24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Программа </a:t>
            </a:r>
            <a:r>
              <a:rPr lang="ru-RU" sz="1600" b="1" dirty="0">
                <a:solidFill>
                  <a:schemeClr val="tx1"/>
                </a:solidFill>
              </a:rPr>
              <a:t>экспортных семинаров «Жизненный цикл экспортного проекта» АНО ДПО «Школа экспорта </a:t>
            </a:r>
            <a:r>
              <a:rPr lang="ru-RU" sz="1600" b="1" dirty="0" smtClean="0">
                <a:solidFill>
                  <a:schemeClr val="tx1"/>
                </a:solidFill>
              </a:rPr>
              <a:t>Акционерного </a:t>
            </a:r>
            <a:r>
              <a:rPr lang="ru-RU" sz="1600" b="1" dirty="0">
                <a:solidFill>
                  <a:schemeClr val="tx1"/>
                </a:solidFill>
              </a:rPr>
              <a:t>общества «Российский экспортный центр»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Основы экспортной деятельности,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Маркетинг как часть экспортного проекта,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Эффективная деловая коммуникация для экспортёров,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Правовые аспекты экспорта,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Финансовые инструменты экспорта,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Документационное сопровождение экспорта,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Таможенное регулирование экспорта,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Логистика для экспортёров,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Возможности онлайн-экспорта,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Налоги в экспортной деятельности,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Продукты Группы Российского экспортного центра.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53508" y="785814"/>
            <a:ext cx="8784976" cy="8500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5" rIns="45714" bIns="45715" anchor="ctr">
            <a:normAutofit/>
          </a:bodyPr>
          <a:lstStyle>
            <a:lvl1pPr marL="0" marR="0" indent="0" algn="ctr" defTabSz="91429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49949" algn="ctr" defTabSz="91429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49949" algn="ctr" defTabSz="91429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449949" algn="ctr" defTabSz="91429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449949" algn="ctr" defTabSz="91429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49949" algn="ctr" defTabSz="91429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449949" algn="ctr" defTabSz="91429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449949" algn="ctr" defTabSz="91429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449949" algn="ctr" defTabSz="91429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3600" dirty="0" smtClean="0">
                <a:solidFill>
                  <a:schemeClr val="tx1"/>
                </a:solidFill>
              </a:rPr>
              <a:t>Организационные услуги ЦПЭ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Picture 2" descr="P:\--Экспортный центр--\! Ира\иллюстрации\школа экспорта РЭ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852936" cy="7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1985153_1674180722600613_66804940260025303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5" y="1071555"/>
            <a:ext cx="5786446" cy="5786446"/>
          </a:xfrm>
        </p:spPr>
      </p:pic>
      <p:pic>
        <p:nvPicPr>
          <p:cNvPr id="1026" name="Picture 2" descr="C:\Users\Admin\Downloads\rus63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7"/>
            <a:ext cx="7643866" cy="12858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785926"/>
            <a:ext cx="74295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Г. Самара, ул. Самарская, 165</a:t>
            </a:r>
          </a:p>
          <a:p>
            <a:pPr algn="ctr"/>
            <a:r>
              <a:rPr lang="en-US" sz="2800" dirty="0" smtClean="0"/>
              <a:t>8-846-205-71-35</a:t>
            </a:r>
            <a:endParaRPr lang="en-US" sz="2800" dirty="0"/>
          </a:p>
          <a:p>
            <a:pPr algn="ctr"/>
            <a:r>
              <a:rPr lang="en-US" sz="2800" dirty="0" smtClean="0"/>
              <a:t>http://rus63.com/</a:t>
            </a:r>
            <a:endParaRPr lang="ru-RU" sz="2800" dirty="0" smtClean="0"/>
          </a:p>
          <a:p>
            <a:endParaRPr lang="en-US" sz="2800" dirty="0" smtClean="0"/>
          </a:p>
          <a:p>
            <a:pPr>
              <a:spcAft>
                <a:spcPts val="2400"/>
              </a:spcAft>
            </a:pPr>
            <a:r>
              <a:rPr lang="en-US" sz="2800" dirty="0" smtClean="0"/>
              <a:t>https</a:t>
            </a:r>
            <a:r>
              <a:rPr lang="en-US" sz="2800" dirty="0"/>
              <a:t>://vk.com/rus63com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https://</a:t>
            </a:r>
            <a:r>
              <a:rPr lang="en-US" sz="2800" dirty="0" smtClean="0"/>
              <a:t>www.facebook.com/groups/rus63com</a:t>
            </a:r>
            <a:endParaRPr lang="en-US" sz="2800" dirty="0"/>
          </a:p>
          <a:p>
            <a:pPr>
              <a:spcAft>
                <a:spcPts val="2400"/>
              </a:spcAft>
            </a:pPr>
            <a:r>
              <a:rPr lang="en-US" sz="2800" dirty="0"/>
              <a:t>https://twitter.com/rus63com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https://</a:t>
            </a:r>
            <a:r>
              <a:rPr lang="en-US" sz="2800" dirty="0" smtClean="0"/>
              <a:t>www.instagram.com/rus63com</a:t>
            </a:r>
            <a:endParaRPr lang="ru-RU" sz="2800" dirty="0"/>
          </a:p>
        </p:txBody>
      </p:sp>
      <p:sp>
        <p:nvSpPr>
          <p:cNvPr id="1030" name="AutoShape 6" descr="ÐÐ°ÑÑÐ¸Ð½ÐºÐ¸ Ð¿Ð¾ Ð·Ð°Ð¿ÑÐ¾ÑÑ vk p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\Downloads\musi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795326" cy="795326"/>
          </a:xfrm>
          <a:prstGeom prst="rect">
            <a:avLst/>
          </a:prstGeom>
          <a:noFill/>
        </p:spPr>
      </p:pic>
      <p:pic>
        <p:nvPicPr>
          <p:cNvPr id="1033" name="Picture 9" descr="C:\Users\Admin\Downloads\206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3380"/>
            <a:ext cx="642942" cy="642942"/>
          </a:xfrm>
          <a:prstGeom prst="rect">
            <a:avLst/>
          </a:prstGeom>
          <a:noFill/>
        </p:spPr>
      </p:pic>
      <p:pic>
        <p:nvPicPr>
          <p:cNvPr id="1034" name="Picture 10" descr="C:\Users\Admin\Downloads\twitter_PNG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642941" cy="642941"/>
          </a:xfrm>
          <a:prstGeom prst="rect">
            <a:avLst/>
          </a:prstGeom>
          <a:noFill/>
        </p:spPr>
      </p:pic>
      <p:pic>
        <p:nvPicPr>
          <p:cNvPr id="1035" name="Picture 11" descr="C:\Users\Admin\Downloads\md_5a97a233244b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08" y="5429264"/>
            <a:ext cx="904892" cy="904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305550"/>
      </p:ext>
    </p:extLst>
  </p:cSld>
  <p:clrMapOvr>
    <a:masterClrMapping/>
  </p:clrMapOvr>
</p:sld>
</file>

<file path=ppt/theme/theme1.xml><?xml version="1.0" encoding="utf-8"?>
<a:theme xmlns:a="http://schemas.openxmlformats.org/drawingml/2006/main" name="_ШАБЛОН_МЭР_СО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_ШАБЛОН_МЭР_СО - копия</Template>
  <TotalTime>1515</TotalTime>
  <Words>347</Words>
  <Application>Microsoft Office PowerPoint</Application>
  <PresentationFormat>Экран (4:3)</PresentationFormat>
  <Paragraphs>77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_ШАБЛОН_МЭР_СО - копия</vt:lpstr>
      <vt:lpstr>ЦЕНТР ПОДДЕРЖКИ ЭКСПОРТА  (структурное подразделение  Фонда  «Региональный центр развития предпринимательства Самарской области»)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Реште</dc:creator>
  <cp:lastModifiedBy>RCRPSO</cp:lastModifiedBy>
  <cp:revision>250</cp:revision>
  <cp:lastPrinted>2019-03-07T05:25:09Z</cp:lastPrinted>
  <dcterms:created xsi:type="dcterms:W3CDTF">2018-10-15T11:33:00Z</dcterms:created>
  <dcterms:modified xsi:type="dcterms:W3CDTF">2019-05-28T18:55:26Z</dcterms:modified>
</cp:coreProperties>
</file>